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 showGuides="1">
      <p:cViewPr varScale="1">
        <p:scale>
          <a:sx n="124" d="100"/>
          <a:sy n="124" d="100"/>
        </p:scale>
        <p:origin x="64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6AEE-34BA-0040-9886-BBD69705BD09}" type="datetimeFigureOut">
              <a:rPr kumimoji="1" lang="ja-JP" altLang="en-US" smtClean="0"/>
              <a:t>2017/9/18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4CA0-EB5E-FF4D-B624-2D052FD9DE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89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6AEE-34BA-0040-9886-BBD69705BD09}" type="datetimeFigureOut">
              <a:rPr kumimoji="1" lang="ja-JP" altLang="en-US" smtClean="0"/>
              <a:t>2017/9/18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4CA0-EB5E-FF4D-B624-2D052FD9DE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3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6AEE-34BA-0040-9886-BBD69705BD09}" type="datetimeFigureOut">
              <a:rPr kumimoji="1" lang="ja-JP" altLang="en-US" smtClean="0"/>
              <a:t>2017/9/18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4CA0-EB5E-FF4D-B624-2D052FD9DE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68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6AEE-34BA-0040-9886-BBD69705BD09}" type="datetimeFigureOut">
              <a:rPr kumimoji="1" lang="ja-JP" altLang="en-US" smtClean="0"/>
              <a:t>2017/9/18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4CA0-EB5E-FF4D-B624-2D052FD9DE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37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6AEE-34BA-0040-9886-BBD69705BD09}" type="datetimeFigureOut">
              <a:rPr kumimoji="1" lang="ja-JP" altLang="en-US" smtClean="0"/>
              <a:t>2017/9/18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4CA0-EB5E-FF4D-B624-2D052FD9DE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032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6AEE-34BA-0040-9886-BBD69705BD09}" type="datetimeFigureOut">
              <a:rPr kumimoji="1" lang="ja-JP" altLang="en-US" smtClean="0"/>
              <a:t>2017/9/18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4CA0-EB5E-FF4D-B624-2D052FD9DE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516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6AEE-34BA-0040-9886-BBD69705BD09}" type="datetimeFigureOut">
              <a:rPr kumimoji="1" lang="ja-JP" altLang="en-US" smtClean="0"/>
              <a:t>2017/9/18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4CA0-EB5E-FF4D-B624-2D052FD9DE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17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6AEE-34BA-0040-9886-BBD69705BD09}" type="datetimeFigureOut">
              <a:rPr kumimoji="1" lang="ja-JP" altLang="en-US" smtClean="0"/>
              <a:t>2017/9/18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4CA0-EB5E-FF4D-B624-2D052FD9DE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697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6AEE-34BA-0040-9886-BBD69705BD09}" type="datetimeFigureOut">
              <a:rPr kumimoji="1" lang="ja-JP" altLang="en-US" smtClean="0"/>
              <a:t>2017/9/18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4CA0-EB5E-FF4D-B624-2D052FD9DE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0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6AEE-34BA-0040-9886-BBD69705BD09}" type="datetimeFigureOut">
              <a:rPr kumimoji="1" lang="ja-JP" altLang="en-US" smtClean="0"/>
              <a:t>2017/9/18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4CA0-EB5E-FF4D-B624-2D052FD9DE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34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6AEE-34BA-0040-9886-BBD69705BD09}" type="datetimeFigureOut">
              <a:rPr kumimoji="1" lang="ja-JP" altLang="en-US" smtClean="0"/>
              <a:t>2017/9/18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4CA0-EB5E-FF4D-B624-2D052FD9DE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38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D6AEE-34BA-0040-9886-BBD69705BD09}" type="datetimeFigureOut">
              <a:rPr kumimoji="1" lang="ja-JP" altLang="en-US" smtClean="0"/>
              <a:t>2017/9/18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04CA0-EB5E-FF4D-B624-2D052FD9DE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259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/>
        </p:nvSpPr>
        <p:spPr>
          <a:xfrm>
            <a:off x="7698773" y="4602822"/>
            <a:ext cx="801384" cy="7191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 smtClean="0">
                <a:solidFill>
                  <a:schemeClr val="tx1"/>
                </a:solidFill>
              </a:rPr>
              <a:t>z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5897369" y="3883631"/>
            <a:ext cx="801384" cy="7191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x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5897369" y="5322013"/>
            <a:ext cx="801384" cy="7191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y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11" idx="2"/>
            <a:endCxn id="15" idx="6"/>
          </p:cNvCxnSpPr>
          <p:nvPr/>
        </p:nvCxnSpPr>
        <p:spPr>
          <a:xfrm flipH="1" flipV="1">
            <a:off x="6698753" y="4243227"/>
            <a:ext cx="1000020" cy="719191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1" idx="2"/>
            <a:endCxn id="16" idx="6"/>
          </p:cNvCxnSpPr>
          <p:nvPr/>
        </p:nvCxnSpPr>
        <p:spPr>
          <a:xfrm flipH="1">
            <a:off x="6698753" y="4962418"/>
            <a:ext cx="1000020" cy="719191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/>
        </p:nvSpPr>
        <p:spPr>
          <a:xfrm>
            <a:off x="4095965" y="3883631"/>
            <a:ext cx="801384" cy="7191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t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20" name="円/楕円 19"/>
          <p:cNvSpPr/>
          <p:nvPr/>
        </p:nvSpPr>
        <p:spPr>
          <a:xfrm>
            <a:off x="4095965" y="5322013"/>
            <a:ext cx="801384" cy="7191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t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/>
          <p:cNvCxnSpPr>
            <a:stCxn id="16" idx="2"/>
            <a:endCxn id="20" idx="6"/>
          </p:cNvCxnSpPr>
          <p:nvPr/>
        </p:nvCxnSpPr>
        <p:spPr>
          <a:xfrm flipH="1">
            <a:off x="4897349" y="5681609"/>
            <a:ext cx="100002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5" idx="2"/>
            <a:endCxn id="19" idx="6"/>
          </p:cNvCxnSpPr>
          <p:nvPr/>
        </p:nvCxnSpPr>
        <p:spPr>
          <a:xfrm flipH="1">
            <a:off x="4897349" y="4243227"/>
            <a:ext cx="100002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89399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Macintosh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Yu Gothic</vt:lpstr>
      <vt:lpstr>Yu Gothic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大枝　 真一</dc:creator>
  <cp:lastModifiedBy>大枝　 真一</cp:lastModifiedBy>
  <cp:revision>3</cp:revision>
  <dcterms:created xsi:type="dcterms:W3CDTF">2017-09-18T08:54:44Z</dcterms:created>
  <dcterms:modified xsi:type="dcterms:W3CDTF">2017-09-18T09:06:11Z</dcterms:modified>
</cp:coreProperties>
</file>