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/>
    <p:restoredTop sz="94694"/>
  </p:normalViewPr>
  <p:slideViewPr>
    <p:cSldViewPr snapToGrid="0" snapToObjects="1" showGuides="1">
      <p:cViewPr>
        <p:scale>
          <a:sx n="98" d="100"/>
          <a:sy n="98" d="100"/>
        </p:scale>
        <p:origin x="1704" y="592"/>
      </p:cViewPr>
      <p:guideLst>
        <p:guide orient="horz" pos="3566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A9403-966D-C54B-8B05-E92E3A9D585D}"/>
              </a:ext>
            </a:extLst>
          </p:cNvPr>
          <p:cNvSpPr txBox="1"/>
          <p:nvPr/>
        </p:nvSpPr>
        <p:spPr>
          <a:xfrm>
            <a:off x="8058982" y="4545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9BEC975-8D69-ED48-9043-FBBA58C9FCCA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44D129-026E-BE49-B57D-7CFAF4E38AED}"/>
              </a:ext>
            </a:extLst>
          </p:cNvPr>
          <p:cNvSpPr txBox="1"/>
          <p:nvPr/>
        </p:nvSpPr>
        <p:spPr>
          <a:xfrm>
            <a:off x="8850859" y="659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0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における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7843375" y="2866862"/>
            <a:ext cx="0" cy="151529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7799291" y="4324399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DE0F3AD-462C-284D-8753-8210CC2EDD89}"/>
              </a:ext>
            </a:extLst>
          </p:cNvPr>
          <p:cNvCxnSpPr>
            <a:cxnSpLocks/>
          </p:cNvCxnSpPr>
          <p:nvPr/>
        </p:nvCxnSpPr>
        <p:spPr>
          <a:xfrm>
            <a:off x="7603278" y="3331535"/>
            <a:ext cx="0" cy="111911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9F1917-DE07-5844-ACC0-27C8A04983DD}"/>
              </a:ext>
            </a:extLst>
          </p:cNvPr>
          <p:cNvCxnSpPr>
            <a:cxnSpLocks/>
          </p:cNvCxnSpPr>
          <p:nvPr/>
        </p:nvCxnSpPr>
        <p:spPr>
          <a:xfrm>
            <a:off x="7426688" y="3572540"/>
            <a:ext cx="0" cy="86948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F95012-F9A7-5A45-B635-2E1E543CAA45}"/>
              </a:ext>
            </a:extLst>
          </p:cNvPr>
          <p:cNvCxnSpPr>
            <a:cxnSpLocks/>
          </p:cNvCxnSpPr>
          <p:nvPr/>
        </p:nvCxnSpPr>
        <p:spPr>
          <a:xfrm>
            <a:off x="7306488" y="3771014"/>
            <a:ext cx="0" cy="67963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E811E45-6682-CC49-A4B6-CD088D54ABE6}"/>
              </a:ext>
            </a:extLst>
          </p:cNvPr>
          <p:cNvSpPr/>
          <p:nvPr/>
        </p:nvSpPr>
        <p:spPr>
          <a:xfrm>
            <a:off x="7548850" y="433090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1E163CFF-D531-A647-8ADA-50821B31565D}"/>
              </a:ext>
            </a:extLst>
          </p:cNvPr>
          <p:cNvSpPr/>
          <p:nvPr/>
        </p:nvSpPr>
        <p:spPr>
          <a:xfrm>
            <a:off x="7371261" y="433090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D92CAE-FE60-E243-9656-9A0A52111036}"/>
              </a:ext>
            </a:extLst>
          </p:cNvPr>
          <p:cNvSpPr/>
          <p:nvPr/>
        </p:nvSpPr>
        <p:spPr>
          <a:xfrm>
            <a:off x="7252060" y="4332445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A9403-966D-C54B-8B05-E92E3A9D585D}"/>
              </a:ext>
            </a:extLst>
          </p:cNvPr>
          <p:cNvSpPr txBox="1"/>
          <p:nvPr/>
        </p:nvSpPr>
        <p:spPr>
          <a:xfrm>
            <a:off x="8058982" y="4545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C19A2C-7999-9E4C-A563-E18BD92325DF}"/>
              </a:ext>
            </a:extLst>
          </p:cNvPr>
          <p:cNvSpPr txBox="1"/>
          <p:nvPr/>
        </p:nvSpPr>
        <p:spPr>
          <a:xfrm>
            <a:off x="7694780" y="45441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2A28E34-4A66-8E4E-B17B-9A2F82E9D122}"/>
              </a:ext>
            </a:extLst>
          </p:cNvPr>
          <p:cNvSpPr txBox="1"/>
          <p:nvPr/>
        </p:nvSpPr>
        <p:spPr>
          <a:xfrm>
            <a:off x="7310797" y="45414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（この関数では最小値）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9814169C-15C4-ED42-B1B0-27125EBD58D6}"/>
              </a:ext>
            </a:extLst>
          </p:cNvPr>
          <p:cNvSpPr/>
          <p:nvPr/>
        </p:nvSpPr>
        <p:spPr>
          <a:xfrm flipH="1">
            <a:off x="7996959" y="4684121"/>
            <a:ext cx="97463" cy="1967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44E8D09-B4B5-474D-BB76-0A9B7F187FA0}"/>
              </a:ext>
            </a:extLst>
          </p:cNvPr>
          <p:cNvSpPr/>
          <p:nvPr/>
        </p:nvSpPr>
        <p:spPr>
          <a:xfrm flipH="1">
            <a:off x="7631275" y="4675549"/>
            <a:ext cx="97463" cy="1967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F95012-F9A7-5A45-B635-2E1E543CAA45}"/>
              </a:ext>
            </a:extLst>
          </p:cNvPr>
          <p:cNvCxnSpPr>
            <a:cxnSpLocks/>
          </p:cNvCxnSpPr>
          <p:nvPr/>
        </p:nvCxnSpPr>
        <p:spPr>
          <a:xfrm>
            <a:off x="6741023" y="4231758"/>
            <a:ext cx="0" cy="21889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D92CAE-FE60-E243-9656-9A0A52111036}"/>
              </a:ext>
            </a:extLst>
          </p:cNvPr>
          <p:cNvSpPr/>
          <p:nvPr/>
        </p:nvSpPr>
        <p:spPr>
          <a:xfrm>
            <a:off x="6686595" y="4332445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44E8D09-B4B5-474D-BB76-0A9B7F187FA0}"/>
              </a:ext>
            </a:extLst>
          </p:cNvPr>
          <p:cNvSpPr/>
          <p:nvPr/>
        </p:nvSpPr>
        <p:spPr>
          <a:xfrm flipH="1">
            <a:off x="7714499" y="4115418"/>
            <a:ext cx="357477" cy="53346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F9CCF84-2D09-5F43-AA32-6FFB5791E71C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823C5B5-464A-904A-A349-5678777D395C}"/>
              </a:ext>
            </a:extLst>
          </p:cNvPr>
          <p:cNvCxnSpPr>
            <a:cxnSpLocks/>
          </p:cNvCxnSpPr>
          <p:nvPr/>
        </p:nvCxnSpPr>
        <p:spPr>
          <a:xfrm flipH="1">
            <a:off x="6259441" y="2826481"/>
            <a:ext cx="2591418" cy="1718761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>
            <a:extLst>
              <a:ext uri="{FF2B5EF4-FFF2-40B4-BE49-F238E27FC236}">
                <a16:creationId xmlns:a16="http://schemas.microsoft.com/office/drawing/2014/main" id="{0DCCD8FD-919A-004C-9715-81A1A3446413}"/>
              </a:ext>
            </a:extLst>
          </p:cNvPr>
          <p:cNvSpPr/>
          <p:nvPr/>
        </p:nvSpPr>
        <p:spPr>
          <a:xfrm flipH="1">
            <a:off x="6445489" y="4472304"/>
            <a:ext cx="196986" cy="26673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99C3DC-B074-C148-948D-E528397AD739}"/>
              </a:ext>
            </a:extLst>
          </p:cNvPr>
          <p:cNvSpPr txBox="1"/>
          <p:nvPr/>
        </p:nvSpPr>
        <p:spPr>
          <a:xfrm>
            <a:off x="6902255" y="1372131"/>
            <a:ext cx="13388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が大きい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78E4A1-6185-5F43-A4F2-4CB6E254F1C8}"/>
              </a:ext>
            </a:extLst>
          </p:cNvPr>
          <p:cNvSpPr txBox="1"/>
          <p:nvPr/>
        </p:nvSpPr>
        <p:spPr>
          <a:xfrm>
            <a:off x="5512419" y="3323771"/>
            <a:ext cx="13388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が小さい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01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4724492" y="3161414"/>
            <a:ext cx="0" cy="12207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4680408" y="4324399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B5AC23-05F6-2A40-908D-31308AC4E6B1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79D7BA4-2E29-3440-885C-23D5BDCB8262}"/>
              </a:ext>
            </a:extLst>
          </p:cNvPr>
          <p:cNvCxnSpPr>
            <a:cxnSpLocks/>
          </p:cNvCxnSpPr>
          <p:nvPr/>
        </p:nvCxnSpPr>
        <p:spPr>
          <a:xfrm>
            <a:off x="3592758" y="1360967"/>
            <a:ext cx="2058343" cy="3184275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287F6F-5E4B-4F42-A7AE-BB63BCD07E7E}"/>
              </a:ext>
            </a:extLst>
          </p:cNvPr>
          <p:cNvSpPr txBox="1"/>
          <p:nvPr/>
        </p:nvSpPr>
        <p:spPr>
          <a:xfrm>
            <a:off x="6331733" y="899302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こちらの領域は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は正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9ADD27-AD6E-5C46-87E5-EFF60B930844}"/>
              </a:ext>
            </a:extLst>
          </p:cNvPr>
          <p:cNvCxnSpPr>
            <a:cxnSpLocks/>
          </p:cNvCxnSpPr>
          <p:nvPr/>
        </p:nvCxnSpPr>
        <p:spPr>
          <a:xfrm>
            <a:off x="6214218" y="404037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ED5240-F39B-B945-B198-975D9ED4B56F}"/>
              </a:ext>
            </a:extLst>
          </p:cNvPr>
          <p:cNvSpPr txBox="1"/>
          <p:nvPr/>
        </p:nvSpPr>
        <p:spPr>
          <a:xfrm>
            <a:off x="4273508" y="899302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こちらの領域は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は負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3ADA361-43EB-E647-88F7-78FC4EC027DA}"/>
              </a:ext>
            </a:extLst>
          </p:cNvPr>
          <p:cNvSpPr/>
          <p:nvPr/>
        </p:nvSpPr>
        <p:spPr>
          <a:xfrm flipH="1">
            <a:off x="7623137" y="4050596"/>
            <a:ext cx="426064" cy="6463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08F0C310-07E8-4342-AF44-9212B5F02814}"/>
              </a:ext>
            </a:extLst>
          </p:cNvPr>
          <p:cNvSpPr/>
          <p:nvPr/>
        </p:nvSpPr>
        <p:spPr>
          <a:xfrm>
            <a:off x="4897315" y="4067612"/>
            <a:ext cx="426064" cy="6463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E1E7BE6-C1CD-B74F-B537-EA8AADDE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344586-D301-4C46-B3B3-21FFD291DB27}"/>
              </a:ext>
            </a:extLst>
          </p:cNvPr>
          <p:cNvCxnSpPr>
            <a:cxnSpLocks/>
          </p:cNvCxnSpPr>
          <p:nvPr/>
        </p:nvCxnSpPr>
        <p:spPr>
          <a:xfrm>
            <a:off x="4607486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23DB2AD-D394-6042-9B89-86DD1BBA8881}"/>
              </a:ext>
            </a:extLst>
          </p:cNvPr>
          <p:cNvCxnSpPr>
            <a:cxnSpLocks/>
          </p:cNvCxnSpPr>
          <p:nvPr/>
        </p:nvCxnSpPr>
        <p:spPr>
          <a:xfrm>
            <a:off x="6849944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DD384C-89E4-2F4F-9437-E569E8C1DE23}"/>
              </a:ext>
            </a:extLst>
          </p:cNvPr>
          <p:cNvCxnSpPr>
            <a:cxnSpLocks/>
          </p:cNvCxnSpPr>
          <p:nvPr/>
        </p:nvCxnSpPr>
        <p:spPr>
          <a:xfrm>
            <a:off x="7929807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F302546F-2E6B-CD43-A57E-62EF356CF9B3}"/>
              </a:ext>
            </a:extLst>
          </p:cNvPr>
          <p:cNvSpPr/>
          <p:nvPr/>
        </p:nvSpPr>
        <p:spPr>
          <a:xfrm>
            <a:off x="4558131" y="5295005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FF7B70-9E15-A044-A7DF-5C90DF846551}"/>
              </a:ext>
            </a:extLst>
          </p:cNvPr>
          <p:cNvSpPr txBox="1"/>
          <p:nvPr/>
        </p:nvSpPr>
        <p:spPr>
          <a:xfrm>
            <a:off x="4204372" y="565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A69D61FB-D8A5-D640-A6BC-D804EB635F6A}"/>
              </a:ext>
            </a:extLst>
          </p:cNvPr>
          <p:cNvSpPr/>
          <p:nvPr/>
        </p:nvSpPr>
        <p:spPr>
          <a:xfrm>
            <a:off x="7230806" y="5123118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937493D-A555-D244-BBEA-31082463580D}"/>
              </a:ext>
            </a:extLst>
          </p:cNvPr>
          <p:cNvSpPr/>
          <p:nvPr/>
        </p:nvSpPr>
        <p:spPr>
          <a:xfrm>
            <a:off x="6785608" y="5295005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4BA31E-ECF6-7C43-8767-7AE8DC596EF3}"/>
              </a:ext>
            </a:extLst>
          </p:cNvPr>
          <p:cNvSpPr txBox="1"/>
          <p:nvPr/>
        </p:nvSpPr>
        <p:spPr>
          <a:xfrm>
            <a:off x="6431849" y="565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10B67DFB-BB9A-DC4A-8655-52AA0E0C6FBC}"/>
              </a:ext>
            </a:extLst>
          </p:cNvPr>
          <p:cNvSpPr/>
          <p:nvPr/>
        </p:nvSpPr>
        <p:spPr>
          <a:xfrm>
            <a:off x="7865710" y="5301619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478C68-3CEE-AF4A-B80E-33225DDCE5B6}"/>
              </a:ext>
            </a:extLst>
          </p:cNvPr>
          <p:cNvSpPr txBox="1"/>
          <p:nvPr/>
        </p:nvSpPr>
        <p:spPr>
          <a:xfrm>
            <a:off x="7511951" y="5661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E6745496-6BBF-4F4A-9AAC-9F64C48594FD}"/>
              </a:ext>
            </a:extLst>
          </p:cNvPr>
          <p:cNvSpPr/>
          <p:nvPr/>
        </p:nvSpPr>
        <p:spPr>
          <a:xfrm>
            <a:off x="3843464" y="5155096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753F7837-BCC2-A745-BBB9-7EBB1D578B1E}"/>
              </a:ext>
            </a:extLst>
          </p:cNvPr>
          <p:cNvSpPr/>
          <p:nvPr/>
        </p:nvSpPr>
        <p:spPr>
          <a:xfrm flipH="1">
            <a:off x="8355281" y="5106740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3DDAF1F9-85D1-8541-AE7A-4CED4515E488}"/>
              </a:ext>
            </a:extLst>
          </p:cNvPr>
          <p:cNvSpPr/>
          <p:nvPr/>
        </p:nvSpPr>
        <p:spPr>
          <a:xfrm flipH="1">
            <a:off x="5688957" y="5150440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C471DF-BC8E-654A-BDBE-C9127DBFAA81}"/>
              </a:ext>
            </a:extLst>
          </p:cNvPr>
          <p:cNvSpPr txBox="1"/>
          <p:nvPr/>
        </p:nvSpPr>
        <p:spPr>
          <a:xfrm>
            <a:off x="4723689" y="1770630"/>
            <a:ext cx="34163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弱点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初期値に依存する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・最小値が求まるとは限らない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（極小値しか求まらない）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93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76</Words>
  <Application>Microsoft Macintosh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18</cp:revision>
  <dcterms:created xsi:type="dcterms:W3CDTF">2020-01-23T02:02:27Z</dcterms:created>
  <dcterms:modified xsi:type="dcterms:W3CDTF">2020-01-23T10:56:25Z</dcterms:modified>
</cp:coreProperties>
</file>