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>
        <p:scale>
          <a:sx n="113" d="100"/>
          <a:sy n="113" d="100"/>
        </p:scale>
        <p:origin x="1112" y="256"/>
      </p:cViewPr>
      <p:guideLst>
        <p:guide orient="horz" pos="3521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BEC975-8D69-ED48-9043-FBBA58C9FCCA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44D129-026E-BE49-B57D-7CFAF4E38AED}"/>
              </a:ext>
            </a:extLst>
          </p:cNvPr>
          <p:cNvSpPr txBox="1"/>
          <p:nvPr/>
        </p:nvSpPr>
        <p:spPr>
          <a:xfrm>
            <a:off x="8850859" y="659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0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における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7843375" y="2866862"/>
            <a:ext cx="0" cy="151529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7799291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DE0F3AD-462C-284D-8753-8210CC2EDD89}"/>
              </a:ext>
            </a:extLst>
          </p:cNvPr>
          <p:cNvCxnSpPr>
            <a:cxnSpLocks/>
          </p:cNvCxnSpPr>
          <p:nvPr/>
        </p:nvCxnSpPr>
        <p:spPr>
          <a:xfrm>
            <a:off x="7603278" y="3331535"/>
            <a:ext cx="0" cy="111911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9F1917-DE07-5844-ACC0-27C8A04983DD}"/>
              </a:ext>
            </a:extLst>
          </p:cNvPr>
          <p:cNvCxnSpPr>
            <a:cxnSpLocks/>
          </p:cNvCxnSpPr>
          <p:nvPr/>
        </p:nvCxnSpPr>
        <p:spPr>
          <a:xfrm>
            <a:off x="7426688" y="3572540"/>
            <a:ext cx="0" cy="86948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7306488" y="3771014"/>
            <a:ext cx="0" cy="67963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E811E45-6682-CC49-A4B6-CD088D54ABE6}"/>
              </a:ext>
            </a:extLst>
          </p:cNvPr>
          <p:cNvSpPr/>
          <p:nvPr/>
        </p:nvSpPr>
        <p:spPr>
          <a:xfrm>
            <a:off x="7548850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1E163CFF-D531-A647-8ADA-50821B31565D}"/>
              </a:ext>
            </a:extLst>
          </p:cNvPr>
          <p:cNvSpPr/>
          <p:nvPr/>
        </p:nvSpPr>
        <p:spPr>
          <a:xfrm>
            <a:off x="7371261" y="433090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7252060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CA9403-966D-C54B-8B05-E92E3A9D585D}"/>
              </a:ext>
            </a:extLst>
          </p:cNvPr>
          <p:cNvSpPr txBox="1"/>
          <p:nvPr/>
        </p:nvSpPr>
        <p:spPr>
          <a:xfrm>
            <a:off x="8058982" y="4545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C19A2C-7999-9E4C-A563-E18BD92325DF}"/>
              </a:ext>
            </a:extLst>
          </p:cNvPr>
          <p:cNvSpPr txBox="1"/>
          <p:nvPr/>
        </p:nvSpPr>
        <p:spPr>
          <a:xfrm>
            <a:off x="7694780" y="45441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2A28E34-4A66-8E4E-B17B-9A2F82E9D122}"/>
              </a:ext>
            </a:extLst>
          </p:cNvPr>
          <p:cNvSpPr txBox="1"/>
          <p:nvPr/>
        </p:nvSpPr>
        <p:spPr>
          <a:xfrm>
            <a:off x="7310797" y="45414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（この関数では最小値）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9814169C-15C4-ED42-B1B0-27125EBD58D6}"/>
              </a:ext>
            </a:extLst>
          </p:cNvPr>
          <p:cNvSpPr/>
          <p:nvPr/>
        </p:nvSpPr>
        <p:spPr>
          <a:xfrm flipH="1">
            <a:off x="7996959" y="4684121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631275" y="4675549"/>
            <a:ext cx="97463" cy="1967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AF95012-F9A7-5A45-B635-2E1E543CAA45}"/>
              </a:ext>
            </a:extLst>
          </p:cNvPr>
          <p:cNvCxnSpPr>
            <a:cxnSpLocks/>
          </p:cNvCxnSpPr>
          <p:nvPr/>
        </p:nvCxnSpPr>
        <p:spPr>
          <a:xfrm>
            <a:off x="6741023" y="4231758"/>
            <a:ext cx="0" cy="21889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33D92CAE-FE60-E243-9656-9A0A52111036}"/>
              </a:ext>
            </a:extLst>
          </p:cNvPr>
          <p:cNvSpPr/>
          <p:nvPr/>
        </p:nvSpPr>
        <p:spPr>
          <a:xfrm>
            <a:off x="6686595" y="4332445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44E8D09-B4B5-474D-BB76-0A9B7F187FA0}"/>
              </a:ext>
            </a:extLst>
          </p:cNvPr>
          <p:cNvSpPr/>
          <p:nvPr/>
        </p:nvSpPr>
        <p:spPr>
          <a:xfrm flipH="1">
            <a:off x="7714499" y="4115418"/>
            <a:ext cx="357477" cy="53346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F9CCF84-2D09-5F43-AA32-6FFB5791E71C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23C5B5-464A-904A-A349-5678777D395C}"/>
              </a:ext>
            </a:extLst>
          </p:cNvPr>
          <p:cNvCxnSpPr>
            <a:cxnSpLocks/>
          </p:cNvCxnSpPr>
          <p:nvPr/>
        </p:nvCxnSpPr>
        <p:spPr>
          <a:xfrm flipH="1">
            <a:off x="6259441" y="2826481"/>
            <a:ext cx="2591418" cy="1718761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>
            <a:extLst>
              <a:ext uri="{FF2B5EF4-FFF2-40B4-BE49-F238E27FC236}">
                <a16:creationId xmlns:a16="http://schemas.microsoft.com/office/drawing/2014/main" id="{0DCCD8FD-919A-004C-9715-81A1A3446413}"/>
              </a:ext>
            </a:extLst>
          </p:cNvPr>
          <p:cNvSpPr/>
          <p:nvPr/>
        </p:nvSpPr>
        <p:spPr>
          <a:xfrm flipH="1">
            <a:off x="6445489" y="4472304"/>
            <a:ext cx="196986" cy="26673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99C3DC-B074-C148-948D-E528397AD739}"/>
              </a:ext>
            </a:extLst>
          </p:cNvPr>
          <p:cNvSpPr txBox="1"/>
          <p:nvPr/>
        </p:nvSpPr>
        <p:spPr>
          <a:xfrm>
            <a:off x="6902255" y="137213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が大きい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78E4A1-6185-5F43-A4F2-4CB6E254F1C8}"/>
              </a:ext>
            </a:extLst>
          </p:cNvPr>
          <p:cNvSpPr txBox="1"/>
          <p:nvPr/>
        </p:nvSpPr>
        <p:spPr>
          <a:xfrm>
            <a:off x="5512419" y="3323771"/>
            <a:ext cx="13388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が小さい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01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/>
          <p:nvPr/>
        </p:nvCxnSpPr>
        <p:spPr>
          <a:xfrm>
            <a:off x="8180832" y="2126633"/>
            <a:ext cx="0" cy="2255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4724492" y="3161414"/>
            <a:ext cx="0" cy="12207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8132226" y="4322281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4680408" y="4324399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B5AC23-05F6-2A40-908D-31308AC4E6B1}"/>
              </a:ext>
            </a:extLst>
          </p:cNvPr>
          <p:cNvCxnSpPr>
            <a:cxnSpLocks/>
          </p:cNvCxnSpPr>
          <p:nvPr/>
        </p:nvCxnSpPr>
        <p:spPr>
          <a:xfrm flipH="1">
            <a:off x="7060019" y="743504"/>
            <a:ext cx="1790840" cy="3801738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79D7BA4-2E29-3440-885C-23D5BDCB8262}"/>
              </a:ext>
            </a:extLst>
          </p:cNvPr>
          <p:cNvCxnSpPr>
            <a:cxnSpLocks/>
          </p:cNvCxnSpPr>
          <p:nvPr/>
        </p:nvCxnSpPr>
        <p:spPr>
          <a:xfrm>
            <a:off x="3592758" y="1360967"/>
            <a:ext cx="2058343" cy="3184275"/>
          </a:xfrm>
          <a:prstGeom prst="line">
            <a:avLst/>
          </a:prstGeom>
          <a:ln w="19050"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287F6F-5E4B-4F42-A7AE-BB63BCD07E7E}"/>
              </a:ext>
            </a:extLst>
          </p:cNvPr>
          <p:cNvSpPr txBox="1"/>
          <p:nvPr/>
        </p:nvSpPr>
        <p:spPr>
          <a:xfrm>
            <a:off x="6331733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は正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DD27-AD6E-5C46-87E5-EFF60B930844}"/>
              </a:ext>
            </a:extLst>
          </p:cNvPr>
          <p:cNvCxnSpPr>
            <a:cxnSpLocks/>
          </p:cNvCxnSpPr>
          <p:nvPr/>
        </p:nvCxnSpPr>
        <p:spPr>
          <a:xfrm>
            <a:off x="6214218" y="404037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ED5240-F39B-B945-B198-975D9ED4B56F}"/>
              </a:ext>
            </a:extLst>
          </p:cNvPr>
          <p:cNvSpPr txBox="1"/>
          <p:nvPr/>
        </p:nvSpPr>
        <p:spPr>
          <a:xfrm>
            <a:off x="4273508" y="899302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こちらの領域は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関数の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傾き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は負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3ADA361-43EB-E647-88F7-78FC4EC027DA}"/>
              </a:ext>
            </a:extLst>
          </p:cNvPr>
          <p:cNvSpPr/>
          <p:nvPr/>
        </p:nvSpPr>
        <p:spPr>
          <a:xfrm flipH="1">
            <a:off x="7623137" y="4050596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08F0C310-07E8-4342-AF44-9212B5F02814}"/>
              </a:ext>
            </a:extLst>
          </p:cNvPr>
          <p:cNvSpPr/>
          <p:nvPr/>
        </p:nvSpPr>
        <p:spPr>
          <a:xfrm>
            <a:off x="4897315" y="4067612"/>
            <a:ext cx="426064" cy="6463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FAA0A54-C8CF-2845-847A-5427929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057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BE8C4C-2B34-F040-A963-BCEDB2A55CD9}"/>
              </a:ext>
            </a:extLst>
          </p:cNvPr>
          <p:cNvCxnSpPr>
            <a:cxnSpLocks/>
          </p:cNvCxnSpPr>
          <p:nvPr/>
        </p:nvCxnSpPr>
        <p:spPr>
          <a:xfrm>
            <a:off x="6876863" y="4167051"/>
            <a:ext cx="0" cy="22251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101EED-F30A-4B48-A462-76BF8E3C2BAF}"/>
              </a:ext>
            </a:extLst>
          </p:cNvPr>
          <p:cNvCxnSpPr>
            <a:cxnSpLocks/>
          </p:cNvCxnSpPr>
          <p:nvPr/>
        </p:nvCxnSpPr>
        <p:spPr>
          <a:xfrm>
            <a:off x="4957122" y="3390935"/>
            <a:ext cx="0" cy="96726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8ED620D4-50EA-C14B-9E2F-26D58E3B0FDD}"/>
              </a:ext>
            </a:extLst>
          </p:cNvPr>
          <p:cNvSpPr/>
          <p:nvPr/>
        </p:nvSpPr>
        <p:spPr>
          <a:xfrm>
            <a:off x="6822434" y="4332990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D4639EB-2890-864C-88F5-289E4A69470E}"/>
              </a:ext>
            </a:extLst>
          </p:cNvPr>
          <p:cNvSpPr/>
          <p:nvPr/>
        </p:nvSpPr>
        <p:spPr>
          <a:xfrm>
            <a:off x="4913038" y="4300444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90BFC41-BE5E-684C-8B35-9AEA8824F555}"/>
              </a:ext>
            </a:extLst>
          </p:cNvPr>
          <p:cNvSpPr/>
          <p:nvPr/>
        </p:nvSpPr>
        <p:spPr>
          <a:xfrm>
            <a:off x="6150583" y="4330907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D4AC1A-7CD5-AB41-9BF7-A0E9187B4804}"/>
              </a:ext>
            </a:extLst>
          </p:cNvPr>
          <p:cNvSpPr txBox="1"/>
          <p:nvPr/>
        </p:nvSpPr>
        <p:spPr>
          <a:xfrm>
            <a:off x="5796824" y="4690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DD27-AD6E-5C46-87E5-EFF60B930844}"/>
              </a:ext>
            </a:extLst>
          </p:cNvPr>
          <p:cNvCxnSpPr>
            <a:cxnSpLocks/>
          </p:cNvCxnSpPr>
          <p:nvPr/>
        </p:nvCxnSpPr>
        <p:spPr>
          <a:xfrm>
            <a:off x="6214218" y="419100"/>
            <a:ext cx="0" cy="3883224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ED5240-F39B-B945-B198-975D9ED4B56F}"/>
              </a:ext>
            </a:extLst>
          </p:cNvPr>
          <p:cNvSpPr txBox="1"/>
          <p:nvPr/>
        </p:nvSpPr>
        <p:spPr>
          <a:xfrm>
            <a:off x="4402049" y="671522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修正量が大きすぎると発散する．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学習係数</a:t>
            </a:r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η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で調節する．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32277B2-696C-9948-A0A5-F0E88C4352CE}"/>
              </a:ext>
            </a:extLst>
          </p:cNvPr>
          <p:cNvCxnSpPr>
            <a:cxnSpLocks/>
          </p:cNvCxnSpPr>
          <p:nvPr/>
        </p:nvCxnSpPr>
        <p:spPr>
          <a:xfrm>
            <a:off x="8730800" y="812800"/>
            <a:ext cx="21546" cy="36019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9ED75E46-931B-6440-8554-9F832334E8D0}"/>
              </a:ext>
            </a:extLst>
          </p:cNvPr>
          <p:cNvSpPr/>
          <p:nvPr/>
        </p:nvSpPr>
        <p:spPr>
          <a:xfrm>
            <a:off x="8708262" y="4357017"/>
            <a:ext cx="108857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62E087-E9A7-0E4D-859E-0C97D39FC626}"/>
              </a:ext>
            </a:extLst>
          </p:cNvPr>
          <p:cNvSpPr txBox="1"/>
          <p:nvPr/>
        </p:nvSpPr>
        <p:spPr>
          <a:xfrm>
            <a:off x="6759160" y="467028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8AB0BC-78D2-FF4C-9839-0FA0BBC8C636}"/>
              </a:ext>
            </a:extLst>
          </p:cNvPr>
          <p:cNvSpPr txBox="1"/>
          <p:nvPr/>
        </p:nvSpPr>
        <p:spPr>
          <a:xfrm>
            <a:off x="4781435" y="469020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FBEF06-90E7-3C46-9AE7-4E9481FAAA65}"/>
              </a:ext>
            </a:extLst>
          </p:cNvPr>
          <p:cNvSpPr txBox="1"/>
          <p:nvPr/>
        </p:nvSpPr>
        <p:spPr>
          <a:xfrm>
            <a:off x="8514983" y="4685054"/>
            <a:ext cx="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2EEDF6A0-F35D-E246-946F-D6D62750DCD8}"/>
              </a:ext>
            </a:extLst>
          </p:cNvPr>
          <p:cNvSpPr/>
          <p:nvPr/>
        </p:nvSpPr>
        <p:spPr>
          <a:xfrm>
            <a:off x="4897798" y="2867685"/>
            <a:ext cx="3810464" cy="582887"/>
          </a:xfrm>
          <a:prstGeom prst="rightArrow">
            <a:avLst>
              <a:gd name="adj1" fmla="val 50000"/>
              <a:gd name="adj2" fmla="val 20074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460B07-6860-EE46-8ECC-F2298185AF3F}"/>
              </a:ext>
            </a:extLst>
          </p:cNvPr>
          <p:cNvSpPr txBox="1"/>
          <p:nvPr/>
        </p:nvSpPr>
        <p:spPr>
          <a:xfrm>
            <a:off x="4908152" y="3008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A08370D7-CB84-0441-BA64-577FA2AC56C4}"/>
              </a:ext>
            </a:extLst>
          </p:cNvPr>
          <p:cNvSpPr/>
          <p:nvPr/>
        </p:nvSpPr>
        <p:spPr>
          <a:xfrm flipH="1">
            <a:off x="2568392" y="1328222"/>
            <a:ext cx="6096000" cy="582887"/>
          </a:xfrm>
          <a:prstGeom prst="rightArrow">
            <a:avLst>
              <a:gd name="adj1" fmla="val 50000"/>
              <a:gd name="adj2" fmla="val 1039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16927AE-5407-2D43-A6EC-9B9F2E0FCDD8}"/>
              </a:ext>
            </a:extLst>
          </p:cNvPr>
          <p:cNvSpPr txBox="1"/>
          <p:nvPr/>
        </p:nvSpPr>
        <p:spPr>
          <a:xfrm>
            <a:off x="8304033" y="1463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③</a:t>
            </a:r>
            <a:endParaRPr kumimoji="1" lang="en-US" altLang="ja-JP" b="1" dirty="0"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E4D814BF-DFF3-F244-B0E5-189EB04AB49A}"/>
              </a:ext>
            </a:extLst>
          </p:cNvPr>
          <p:cNvSpPr/>
          <p:nvPr/>
        </p:nvSpPr>
        <p:spPr>
          <a:xfrm flipH="1">
            <a:off x="5000215" y="3703219"/>
            <a:ext cx="1854038" cy="582887"/>
          </a:xfrm>
          <a:prstGeom prst="rightArrow">
            <a:avLst>
              <a:gd name="adj1" fmla="val 50000"/>
              <a:gd name="adj2" fmla="val 961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B6118A8-01B9-DB4B-A99D-81A283BC1F2A}"/>
              </a:ext>
            </a:extLst>
          </p:cNvPr>
          <p:cNvSpPr txBox="1"/>
          <p:nvPr/>
        </p:nvSpPr>
        <p:spPr>
          <a:xfrm>
            <a:off x="6416144" y="3855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rPr>
              <a:t>①</a:t>
            </a:r>
            <a:endParaRPr kumimoji="1" lang="en-US" altLang="ja-JP" b="1" dirty="0"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E1E7BE6-C1CD-B74F-B537-EA8AADDE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344586-D301-4C46-B3B3-21FFD291DB27}"/>
              </a:ext>
            </a:extLst>
          </p:cNvPr>
          <p:cNvCxnSpPr>
            <a:cxnSpLocks/>
          </p:cNvCxnSpPr>
          <p:nvPr/>
        </p:nvCxnSpPr>
        <p:spPr>
          <a:xfrm>
            <a:off x="4607486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23DB2AD-D394-6042-9B89-86DD1BBA8881}"/>
              </a:ext>
            </a:extLst>
          </p:cNvPr>
          <p:cNvCxnSpPr>
            <a:cxnSpLocks/>
          </p:cNvCxnSpPr>
          <p:nvPr/>
        </p:nvCxnSpPr>
        <p:spPr>
          <a:xfrm>
            <a:off x="6849944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DD384C-89E4-2F4F-9437-E569E8C1DE23}"/>
              </a:ext>
            </a:extLst>
          </p:cNvPr>
          <p:cNvCxnSpPr>
            <a:cxnSpLocks/>
          </p:cNvCxnSpPr>
          <p:nvPr/>
        </p:nvCxnSpPr>
        <p:spPr>
          <a:xfrm>
            <a:off x="7929807" y="1305374"/>
            <a:ext cx="0" cy="4037987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F302546F-2E6B-CD43-A57E-62EF356CF9B3}"/>
              </a:ext>
            </a:extLst>
          </p:cNvPr>
          <p:cNvSpPr/>
          <p:nvPr/>
        </p:nvSpPr>
        <p:spPr>
          <a:xfrm>
            <a:off x="4558131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FF7B70-9E15-A044-A7DF-5C90DF846551}"/>
              </a:ext>
            </a:extLst>
          </p:cNvPr>
          <p:cNvSpPr txBox="1"/>
          <p:nvPr/>
        </p:nvSpPr>
        <p:spPr>
          <a:xfrm>
            <a:off x="4204372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A69D61FB-D8A5-D640-A6BC-D804EB635F6A}"/>
              </a:ext>
            </a:extLst>
          </p:cNvPr>
          <p:cNvSpPr/>
          <p:nvPr/>
        </p:nvSpPr>
        <p:spPr>
          <a:xfrm>
            <a:off x="7230806" y="5123118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937493D-A555-D244-BBEA-31082463580D}"/>
              </a:ext>
            </a:extLst>
          </p:cNvPr>
          <p:cNvSpPr/>
          <p:nvPr/>
        </p:nvSpPr>
        <p:spPr>
          <a:xfrm>
            <a:off x="6785608" y="5295005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4BA31E-ECF6-7C43-8767-7AE8DC596EF3}"/>
              </a:ext>
            </a:extLst>
          </p:cNvPr>
          <p:cNvSpPr txBox="1"/>
          <p:nvPr/>
        </p:nvSpPr>
        <p:spPr>
          <a:xfrm>
            <a:off x="6431849" y="5654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10B67DFB-BB9A-DC4A-8655-52AA0E0C6FBC}"/>
              </a:ext>
            </a:extLst>
          </p:cNvPr>
          <p:cNvSpPr/>
          <p:nvPr/>
        </p:nvSpPr>
        <p:spPr>
          <a:xfrm>
            <a:off x="7865710" y="5301619"/>
            <a:ext cx="108857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478C68-3CEE-AF4A-B80E-33225DDCE5B6}"/>
              </a:ext>
            </a:extLst>
          </p:cNvPr>
          <p:cNvSpPr txBox="1"/>
          <p:nvPr/>
        </p:nvSpPr>
        <p:spPr>
          <a:xfrm>
            <a:off x="7511951" y="5661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極小値</a:t>
            </a:r>
            <a:endParaRPr kumimoji="1" lang="en-US" altLang="ja-JP" i="1" dirty="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E6745496-6BBF-4F4A-9AAC-9F64C48594FD}"/>
              </a:ext>
            </a:extLst>
          </p:cNvPr>
          <p:cNvSpPr/>
          <p:nvPr/>
        </p:nvSpPr>
        <p:spPr>
          <a:xfrm>
            <a:off x="3843464" y="5155096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753F7837-BCC2-A745-BBB9-7EBB1D578B1E}"/>
              </a:ext>
            </a:extLst>
          </p:cNvPr>
          <p:cNvSpPr/>
          <p:nvPr/>
        </p:nvSpPr>
        <p:spPr>
          <a:xfrm flipH="1">
            <a:off x="8355281" y="51067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3DDAF1F9-85D1-8541-AE7A-4CED4515E488}"/>
              </a:ext>
            </a:extLst>
          </p:cNvPr>
          <p:cNvSpPr/>
          <p:nvPr/>
        </p:nvSpPr>
        <p:spPr>
          <a:xfrm flipH="1">
            <a:off x="5688957" y="5150440"/>
            <a:ext cx="304797" cy="37653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C471DF-BC8E-654A-BDBE-C9127DBFAA81}"/>
              </a:ext>
            </a:extLst>
          </p:cNvPr>
          <p:cNvSpPr txBox="1"/>
          <p:nvPr/>
        </p:nvSpPr>
        <p:spPr>
          <a:xfrm>
            <a:off x="4723689" y="1770630"/>
            <a:ext cx="34163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弱点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初期値に依存する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・最小値が求まるとは限らない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（極小値しか求まらない）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93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98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21</cp:revision>
  <dcterms:created xsi:type="dcterms:W3CDTF">2020-01-23T02:02:27Z</dcterms:created>
  <dcterms:modified xsi:type="dcterms:W3CDTF">2020-01-23T12:27:44Z</dcterms:modified>
</cp:coreProperties>
</file>