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937" r:id="rId8"/>
    <p:sldId id="938" r:id="rId9"/>
    <p:sldId id="939" r:id="rId10"/>
    <p:sldId id="940" r:id="rId11"/>
    <p:sldId id="26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1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94694"/>
  </p:normalViewPr>
  <p:slideViewPr>
    <p:cSldViewPr snapToGrid="0" snapToObjects="1" showGuides="1">
      <p:cViewPr varScale="1">
        <p:scale>
          <a:sx n="144" d="100"/>
          <a:sy n="144" d="100"/>
        </p:scale>
        <p:origin x="1024" y="192"/>
      </p:cViewPr>
      <p:guideLst>
        <p:guide orient="horz" pos="3566"/>
        <p:guide pos="1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4EC61-44A4-B047-B1F8-98E2E0A0F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EB099A-3F5D-F24B-89EC-723B43F7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73B595-F930-5642-B360-5D02A414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5E161D-2D33-1E4B-B305-21B907D0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36AF7-A4FE-0849-8187-AE205FDD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1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BF2DE-0D05-AD41-B296-A0D5CD8A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225754-B7FE-EF43-9304-AB7DD3C84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A53D8A-3A19-1E42-82C8-FFC9DFAE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A84BC9-A7A4-D34F-BDDC-3060E077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C24D21-C0DA-B547-B088-0547877A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3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64DD48-FB65-8E4D-A78D-8F83ADF14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84DD77-80DB-2040-A7FE-6D4192C1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8BD11D-44C4-964D-B356-D29892A6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3CE89B-F2AC-5C4F-948E-3523436D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FBC14-B1EB-2342-A90B-0AF0FFDE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7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139C18-B226-2B4A-A383-4228BD18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9452F-DAFE-E04B-B4C8-BE93C6292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15E7D-38C2-B946-9DE4-D5529162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9D4C3-CBC1-6649-B1FB-9E65E44C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F772E-821D-7747-BAED-B225C552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64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FB7ED-CA0F-5B46-B120-53176E70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30AE0-56A9-BB45-A98C-3AE64E01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A1EE2-01BF-7744-B614-A53F3187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EFCC2-3107-5E48-9CBE-78C42C7A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DB9AA-DAEA-BF4D-83FF-93F4DBB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6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56627-9031-5B48-8317-DD70D9AA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84D7A-549F-B648-ABE5-62A582A3F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AE14B7-7276-1F4B-83A2-3F08EA29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9A43E1-6B6D-5F44-AA4B-7BB4F270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B45DB4-7C31-A948-AF2C-7D346C23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CD5847-8528-FE49-94C7-8B763B3C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4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F2FB6-787F-D34A-B49B-9C9DC9BA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37062-31BA-7A4E-83BF-A5569506F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AF8038-13EE-9F4F-85A1-1715ACBD8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3BE9C9-ABC5-974F-A53D-27149D445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852D05-1514-8944-884E-E0D557AA8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95C220-F1E1-924A-A707-3C3C9E34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C20298-672A-5F4E-8016-AA10F1D3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EC1A42-5BC0-8149-A53C-9992ED9C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A23F-FEAF-3849-B0D8-3891D181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39D184-AE0B-184C-B90A-9E7A8C06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219F14-34A1-7A4F-8AC8-BD0AB801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FA51AA-3892-3A49-ABCD-37F5038E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23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6A9C4C-236D-954C-83DC-16323D90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2A20C6-F273-2B47-ACAB-BB603E0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7B558B-B09A-5E43-BE42-879C5EA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53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35FCC-6C6E-5242-9AF5-67830B41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8477A-5BBC-0E40-96A5-321A32BB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4BBC3F-65E9-4549-82BC-2C3E13565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26480A-F2A4-BF43-8A60-7B12DB37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525FB-0602-A047-AE6A-194BB261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7F3851-9C0C-2E4F-9A04-7FEF0466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33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7A77D-DC52-BE4B-9CA1-4F8F3FC6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AF18BE-A690-E040-9EC0-2DE3AB8CA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632D0E-C004-0F4A-B7D0-04166DDC8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D0070-B6F0-C846-980B-F2E34646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F3F3E3-4C27-9747-AFF0-658F37DF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65A4E9-B713-1548-ABB1-1D156A78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94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4512ED-59C1-3A43-9A81-C4975FAD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E45649-B551-FE48-8408-1845680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37FB51-9D75-9845-BC3A-4C80E268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9BC05-6033-3F48-8386-807EFABD0CB7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5EE3A-1556-5648-BB24-C8EB878E3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55F38-6412-9F43-9AD9-6E7E56C07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D4C2-FE09-7F4E-B089-07ED91F70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7DE11FF8-F758-1442-8373-A77E2E106F39}"/>
              </a:ext>
            </a:extLst>
          </p:cNvPr>
          <p:cNvSpPr/>
          <p:nvPr/>
        </p:nvSpPr>
        <p:spPr>
          <a:xfrm>
            <a:off x="4020855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940F7D2-84CF-CD49-9D59-C9B847937D74}"/>
              </a:ext>
            </a:extLst>
          </p:cNvPr>
          <p:cNvSpPr/>
          <p:nvPr/>
        </p:nvSpPr>
        <p:spPr>
          <a:xfrm>
            <a:off x="4020855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AA85F49-F6A1-0A43-B9B3-CE55C99CFA12}"/>
              </a:ext>
            </a:extLst>
          </p:cNvPr>
          <p:cNvSpPr/>
          <p:nvPr/>
        </p:nvSpPr>
        <p:spPr>
          <a:xfrm>
            <a:off x="4020855" y="35740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100EF5AB-FC0D-CE4C-A79F-A0E1E9AD1A45}"/>
              </a:ext>
            </a:extLst>
          </p:cNvPr>
          <p:cNvSpPr/>
          <p:nvPr/>
        </p:nvSpPr>
        <p:spPr>
          <a:xfrm>
            <a:off x="5343469" y="199551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04D4EB4-FA78-8745-A4D7-A9FC1B25F8A8}"/>
              </a:ext>
            </a:extLst>
          </p:cNvPr>
          <p:cNvSpPr/>
          <p:nvPr/>
        </p:nvSpPr>
        <p:spPr>
          <a:xfrm>
            <a:off x="5343469" y="306231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28986982-F93B-4847-83A6-3B31C131E97F}"/>
              </a:ext>
            </a:extLst>
          </p:cNvPr>
          <p:cNvSpPr/>
          <p:nvPr/>
        </p:nvSpPr>
        <p:spPr>
          <a:xfrm>
            <a:off x="6666083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3038F7E3-B0AB-3643-B298-122789962AE4}"/>
              </a:ext>
            </a:extLst>
          </p:cNvPr>
          <p:cNvSpPr/>
          <p:nvPr/>
        </p:nvSpPr>
        <p:spPr>
          <a:xfrm>
            <a:off x="6666083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F2A1FB6C-D7FA-174D-9971-E851F3328901}"/>
              </a:ext>
            </a:extLst>
          </p:cNvPr>
          <p:cNvSpPr/>
          <p:nvPr/>
        </p:nvSpPr>
        <p:spPr>
          <a:xfrm>
            <a:off x="6666083" y="35740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6FEFA6E-E1DA-824F-8244-BE3F431D24EB}"/>
              </a:ext>
            </a:extLst>
          </p:cNvPr>
          <p:cNvCxnSpPr>
            <a:stCxn id="7" idx="2"/>
            <a:endCxn id="4" idx="6"/>
          </p:cNvCxnSpPr>
          <p:nvPr/>
        </p:nvCxnSpPr>
        <p:spPr>
          <a:xfrm flipH="1" flipV="1">
            <a:off x="4684734" y="17724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2F54AE-8EB0-EA40-8710-E33D2FF29589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4684734" y="23274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CA05F1B-DFF7-4143-96B6-ECF65FEAA5F9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4684734" y="2327456"/>
            <a:ext cx="658735" cy="15785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1D16A53-568C-2A48-94C4-59337DF315CB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 flipV="1">
            <a:off x="4684734" y="1772433"/>
            <a:ext cx="658735" cy="16218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9627DE9-B87B-2D40-AD09-1557224D9349}"/>
              </a:ext>
            </a:extLst>
          </p:cNvPr>
          <p:cNvCxnSpPr>
            <a:cxnSpLocks/>
            <a:stCxn id="8" idx="2"/>
            <a:endCxn id="5" idx="6"/>
          </p:cNvCxnSpPr>
          <p:nvPr/>
        </p:nvCxnSpPr>
        <p:spPr>
          <a:xfrm flipH="1" flipV="1">
            <a:off x="4684734" y="28392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7CF1B2-FAED-D847-B442-E31B9A213830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4684734" y="33942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C082B0C-0078-3141-B018-0EC5938917D1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6007348" y="2327456"/>
            <a:ext cx="658735" cy="15785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44EFB3C-40D6-8E4E-ADB6-CADCB359643D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 flipH="1" flipV="1">
            <a:off x="6007348" y="23274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1CD2635-498E-FE4C-8BFB-22D57C3F752F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6007348" y="17724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582E2B8-FA9A-5B4C-A53C-5A04E4F45841}"/>
              </a:ext>
            </a:extLst>
          </p:cNvPr>
          <p:cNvCxnSpPr>
            <a:cxnSpLocks/>
            <a:stCxn id="11" idx="2"/>
            <a:endCxn id="8" idx="6"/>
          </p:cNvCxnSpPr>
          <p:nvPr/>
        </p:nvCxnSpPr>
        <p:spPr>
          <a:xfrm flipH="1" flipV="1">
            <a:off x="6007348" y="3394256"/>
            <a:ext cx="658735" cy="51177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3429877-D6E6-E340-8EE8-5D3984831E69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6007348" y="2839233"/>
            <a:ext cx="658735" cy="5550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52E75A1-5DE8-D845-A504-3D07B41C27E2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6007348" y="1772433"/>
            <a:ext cx="658735" cy="162182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FA268C9-8009-CD48-AE56-DB6836852A8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61C8DB6-BD01-C843-AFAC-5F87EC74A8E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C0D7D58-9A97-2A47-98AF-40370DAE96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60014" y="39060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1E1F616-D93A-2244-B167-81C732074C79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7329962" y="1755540"/>
            <a:ext cx="658736" cy="16893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32655B8-F12A-D34E-A81B-894BCCE0BCF6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7329962" y="2839233"/>
            <a:ext cx="65873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02C5131A-152C-2C40-9EA0-EAB64A7FA6BC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7329962" y="3906033"/>
            <a:ext cx="65873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5123B7B-4F8F-1C41-A770-314E128E123C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5DABE2-C3AB-4F47-836B-D7EAD08CDFD3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30025AA-AB58-B840-9A54-5D3CDDCD295E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右矢印 88">
            <a:extLst>
              <a:ext uri="{FF2B5EF4-FFF2-40B4-BE49-F238E27FC236}">
                <a16:creationId xmlns:a16="http://schemas.microsoft.com/office/drawing/2014/main" id="{9A7CA129-68E5-934D-A88F-E8727D1577C9}"/>
              </a:ext>
            </a:extLst>
          </p:cNvPr>
          <p:cNvSpPr/>
          <p:nvPr/>
        </p:nvSpPr>
        <p:spPr>
          <a:xfrm>
            <a:off x="3360014" y="4321629"/>
            <a:ext cx="462868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4468285-EE7F-3042-BF9E-05E6E11170EF}"/>
              </a:ext>
            </a:extLst>
          </p:cNvPr>
          <p:cNvSpPr txBox="1"/>
          <p:nvPr/>
        </p:nvSpPr>
        <p:spPr>
          <a:xfrm>
            <a:off x="8201170" y="2631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EF622B1-9429-FC4E-9F7C-7C7DFBB5031A}"/>
              </a:ext>
            </a:extLst>
          </p:cNvPr>
          <p:cNvSpPr txBox="1"/>
          <p:nvPr/>
        </p:nvSpPr>
        <p:spPr>
          <a:xfrm>
            <a:off x="2454165" y="26316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40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5A663F36-9CF0-854A-92C7-CD3B3B50B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5128" y="1006720"/>
            <a:ext cx="1030165" cy="151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Ｘ　Ｙ　Ｚ</a:t>
            </a:r>
            <a:endParaRPr lang="en-US" altLang="ja-JP" sz="1846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０　０　０</a:t>
            </a:r>
            <a:endParaRPr lang="en-US" altLang="ja-JP" sz="1846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０　１　１</a:t>
            </a:r>
            <a:endParaRPr lang="en-US" altLang="ja-JP" sz="1846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１　０　１</a:t>
            </a:r>
            <a:endParaRPr lang="en-US" altLang="ja-JP" sz="1846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１　１　０</a:t>
            </a: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185EFC27-797C-E649-B586-232F0373B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1425" y="1337897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6350DFBD-07B7-254B-9A6D-0E4FEBCC5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3262" y="1056544"/>
            <a:ext cx="0" cy="14067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0F93B970-77B9-724F-8E21-E96E7DE99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1425" y="1056543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B6AFD816-C095-3249-B572-4767A2687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1425" y="2463312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F75998D0-31E2-8646-A51A-16EB7A78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86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182EF1C9-D71A-284F-87D1-C5AE4ECA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86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A913CD6D-556C-8244-9059-9540AF05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8F556359-3E2D-8D42-9FE3-CFC4FD129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507CC023-EB18-744F-B68B-EF315BF7F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386" y="1951893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847F532C-DA36-4147-BF74-9CCC7681E0C1}"/>
              </a:ext>
            </a:extLst>
          </p:cNvPr>
          <p:cNvCxnSpPr>
            <a:cxnSpLocks noChangeShapeType="1"/>
            <a:stCxn id="11" idx="2"/>
            <a:endCxn id="9" idx="6"/>
          </p:cNvCxnSpPr>
          <p:nvPr/>
        </p:nvCxnSpPr>
        <p:spPr bwMode="auto">
          <a:xfrm flipH="1">
            <a:off x="3634154" y="1213338"/>
            <a:ext cx="1828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B23F529-2B80-6149-8F01-BE293FB2A2F3}"/>
              </a:ext>
            </a:extLst>
          </p:cNvPr>
          <p:cNvCxnSpPr>
            <a:cxnSpLocks noChangeShapeType="1"/>
            <a:stCxn id="11" idx="2"/>
            <a:endCxn id="10" idx="6"/>
          </p:cNvCxnSpPr>
          <p:nvPr/>
        </p:nvCxnSpPr>
        <p:spPr bwMode="auto">
          <a:xfrm flipH="1">
            <a:off x="3634154" y="1213340"/>
            <a:ext cx="1828800" cy="20398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475BEB24-88EA-C74A-97C8-F077B1AE3B19}"/>
              </a:ext>
            </a:extLst>
          </p:cNvPr>
          <p:cNvCxnSpPr>
            <a:cxnSpLocks noChangeShapeType="1"/>
            <a:stCxn id="12" idx="2"/>
            <a:endCxn id="10" idx="6"/>
          </p:cNvCxnSpPr>
          <p:nvPr/>
        </p:nvCxnSpPr>
        <p:spPr bwMode="auto">
          <a:xfrm flipH="1">
            <a:off x="3634154" y="3253154"/>
            <a:ext cx="1828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FB3712D2-631D-FC43-BDE1-E514267C24BC}"/>
              </a:ext>
            </a:extLst>
          </p:cNvPr>
          <p:cNvCxnSpPr>
            <a:cxnSpLocks noChangeShapeType="1"/>
            <a:stCxn id="13" idx="2"/>
            <a:endCxn id="11" idx="6"/>
          </p:cNvCxnSpPr>
          <p:nvPr/>
        </p:nvCxnSpPr>
        <p:spPr bwMode="auto">
          <a:xfrm flipH="1" flipV="1">
            <a:off x="5955323" y="1213339"/>
            <a:ext cx="844062" cy="984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49E30F9A-FA10-4948-B299-ABE3B6F012F4}"/>
              </a:ext>
            </a:extLst>
          </p:cNvPr>
          <p:cNvCxnSpPr>
            <a:cxnSpLocks noChangeShapeType="1"/>
            <a:stCxn id="13" idx="2"/>
            <a:endCxn id="12" idx="6"/>
          </p:cNvCxnSpPr>
          <p:nvPr/>
        </p:nvCxnSpPr>
        <p:spPr bwMode="auto">
          <a:xfrm flipH="1">
            <a:off x="5955323" y="2198078"/>
            <a:ext cx="844062" cy="10550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F7DC0DF-1E5E-3645-B080-6F6DC1D1EE50}"/>
              </a:ext>
            </a:extLst>
          </p:cNvPr>
          <p:cNvCxnSpPr>
            <a:cxnSpLocks noChangeShapeType="1"/>
            <a:stCxn id="9" idx="6"/>
            <a:endCxn id="12" idx="2"/>
          </p:cNvCxnSpPr>
          <p:nvPr/>
        </p:nvCxnSpPr>
        <p:spPr bwMode="auto">
          <a:xfrm>
            <a:off x="3634154" y="1213340"/>
            <a:ext cx="1828800" cy="20398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Line 18">
            <a:extLst>
              <a:ext uri="{FF2B5EF4-FFF2-40B4-BE49-F238E27FC236}">
                <a16:creationId xmlns:a16="http://schemas.microsoft.com/office/drawing/2014/main" id="{9AE2C139-6120-1A40-804C-AA5AFEAD0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061" y="12485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D15F90FE-1FC3-A845-8C5D-070805C91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061" y="3288323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BF43ECC0-6277-5B46-A17D-1609960C6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431" y="21629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960580D4-04E3-B548-9953-6FE857686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4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入力層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2F78012C-88E7-B243-BFF5-B422118A1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632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隠れ層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103E3B20-0219-1747-B8F6-A2C050381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0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出力層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F77E36A2-4158-BD4E-90B0-FCC24D189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078" y="3429000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55AF63A3-812C-4847-8960-DF0E59EDE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755" y="2444262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6B1390FD-5A3C-3945-8BA0-ADF032F9F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31" y="967155"/>
            <a:ext cx="43152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Ｘ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B41E3B83-005E-3646-97A1-25E116293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824" y="3006971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Ｙ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CC3510EC-E599-8C47-92EA-27A7577B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70" y="1839061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Ｚ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C7B899F1-33A7-6940-9785-831231878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562" y="725368"/>
            <a:ext cx="641522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>
                <a:latin typeface="ＭＳ Ｐゴシック" charset="0"/>
                <a:ea typeface="ＭＳ Ｐゴシック" charset="0"/>
              </a:rPr>
              <a:t>XOR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6B0B3A79-BB20-2446-8B76-D8B22DB25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896818"/>
            <a:ext cx="67839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-1.54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BD1DF8E2-0326-3F4B-A8D7-5E26569BA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320" y="1640609"/>
            <a:ext cx="67839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-1.21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6B641821-DF2B-8948-9545-08A1C99B6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477" y="2444264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1.60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A5544F0F-A103-0245-ABF8-301EB568D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2" y="2936633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1.29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C6CD0874-8679-1744-8DE2-F3746F1D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985" y="1670541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1.94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253A2572-1059-F644-8DE5-3C4114583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374" y="2444264"/>
            <a:ext cx="67839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-1.88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D02AF751-1896-3C48-9A1C-36F23CBE0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371" y="1389187"/>
            <a:ext cx="67839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-0.92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FA161A1B-D85C-9646-A5D1-5A9079A73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615" y="3429003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0.58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55C83984-1438-064A-A1BD-834E11978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2373926"/>
            <a:ext cx="599844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0.88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41DC531A-73E9-EB4A-9A25-6E7EB2B72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32" y="4062046"/>
            <a:ext cx="169790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例）</a:t>
            </a:r>
            <a:r>
              <a:rPr lang="en-US" altLang="ja-JP" sz="2215">
                <a:latin typeface="ＭＳ Ｐゴシック" charset="0"/>
                <a:ea typeface="ＭＳ Ｐゴシック" charset="0"/>
              </a:rPr>
              <a:t>X</a:t>
            </a:r>
            <a:r>
              <a:rPr lang="en-US" altLang="ja-JP" sz="2215">
                <a:latin typeface="Times New Roman" charset="0"/>
                <a:ea typeface="ＭＳ Ｐゴシック" charset="0"/>
              </a:rPr>
              <a:t>=0, </a:t>
            </a:r>
            <a:r>
              <a:rPr lang="en-US" altLang="ja-JP" sz="2215">
                <a:latin typeface="ＭＳ Ｐゴシック" charset="0"/>
                <a:ea typeface="ＭＳ Ｐゴシック" charset="0"/>
              </a:rPr>
              <a:t>Y</a:t>
            </a:r>
            <a:r>
              <a:rPr lang="en-US" altLang="ja-JP" sz="2215">
                <a:latin typeface="Times New Roman" charset="0"/>
                <a:ea typeface="ＭＳ Ｐゴシック" charset="0"/>
              </a:rPr>
              <a:t>=1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9885D9E6-47DD-C74F-9F0E-99D53733B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863" y="1584081"/>
            <a:ext cx="1406769" cy="351692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graphicFrame>
        <p:nvGraphicFramePr>
          <p:cNvPr id="44" name="Object 42">
            <a:extLst>
              <a:ext uri="{FF2B5EF4-FFF2-40B4-BE49-F238E27FC236}">
                <a16:creationId xmlns:a16="http://schemas.microsoft.com/office/drawing/2014/main" id="{C9111085-01E1-3E41-AF7D-DB2FCF70E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94644"/>
              </p:ext>
            </p:extLst>
          </p:nvPr>
        </p:nvGraphicFramePr>
        <p:xfrm>
          <a:off x="6063764" y="896816"/>
          <a:ext cx="383931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数式" r:id="rId3" imgW="152268" imgH="215713" progId="Equation.3">
                  <p:embed/>
                </p:oleObj>
              </mc:Choice>
              <mc:Fallback>
                <p:oleObj name="数式" r:id="rId3" imgW="152268" imgH="215713" progId="Equation.3">
                  <p:embed/>
                  <p:pic>
                    <p:nvPicPr>
                      <p:cNvPr id="532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3764" y="896816"/>
                        <a:ext cx="383931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3">
            <a:extLst>
              <a:ext uri="{FF2B5EF4-FFF2-40B4-BE49-F238E27FC236}">
                <a16:creationId xmlns:a16="http://schemas.microsoft.com/office/drawing/2014/main" id="{EEAD0E66-F4DA-CC4B-8435-C012F2178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133569"/>
              </p:ext>
            </p:extLst>
          </p:nvPr>
        </p:nvGraphicFramePr>
        <p:xfrm>
          <a:off x="6047644" y="3077309"/>
          <a:ext cx="416169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数式" r:id="rId5" imgW="164885" imgH="215619" progId="Equation.3">
                  <p:embed/>
                </p:oleObj>
              </mc:Choice>
              <mc:Fallback>
                <p:oleObj name="数式" r:id="rId5" imgW="164885" imgH="215619" progId="Equation.3">
                  <p:embed/>
                  <p:pic>
                    <p:nvPicPr>
                      <p:cNvPr id="5329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644" y="3077309"/>
                        <a:ext cx="416169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4">
            <a:extLst>
              <a:ext uri="{FF2B5EF4-FFF2-40B4-BE49-F238E27FC236}">
                <a16:creationId xmlns:a16="http://schemas.microsoft.com/office/drawing/2014/main" id="{2421B380-509E-5649-B06C-587EF32C3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281978"/>
              </p:ext>
            </p:extLst>
          </p:nvPr>
        </p:nvGraphicFramePr>
        <p:xfrm>
          <a:off x="7151079" y="1600201"/>
          <a:ext cx="383931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数式" r:id="rId7" imgW="152268" imgH="215713" progId="Equation.3">
                  <p:embed/>
                </p:oleObj>
              </mc:Choice>
              <mc:Fallback>
                <p:oleObj name="数式" r:id="rId7" imgW="152268" imgH="215713" progId="Equation.3">
                  <p:embed/>
                  <p:pic>
                    <p:nvPicPr>
                      <p:cNvPr id="5329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079" y="1600201"/>
                        <a:ext cx="383931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5">
            <a:extLst>
              <a:ext uri="{FF2B5EF4-FFF2-40B4-BE49-F238E27FC236}">
                <a16:creationId xmlns:a16="http://schemas.microsoft.com/office/drawing/2014/main" id="{2F646FC2-97DA-EC44-96C2-658920C00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139205"/>
              </p:ext>
            </p:extLst>
          </p:nvPr>
        </p:nvGraphicFramePr>
        <p:xfrm>
          <a:off x="1697210" y="4417822"/>
          <a:ext cx="383931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数式" r:id="rId9" imgW="152268" imgH="215713" progId="Equation.3">
                  <p:embed/>
                </p:oleObj>
              </mc:Choice>
              <mc:Fallback>
                <p:oleObj name="数式" r:id="rId9" imgW="152268" imgH="215713" progId="Equation.3">
                  <p:embed/>
                  <p:pic>
                    <p:nvPicPr>
                      <p:cNvPr id="5329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210" y="4417822"/>
                        <a:ext cx="383931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47">
            <a:extLst>
              <a:ext uri="{FF2B5EF4-FFF2-40B4-BE49-F238E27FC236}">
                <a16:creationId xmlns:a16="http://schemas.microsoft.com/office/drawing/2014/main" id="{751FBCB0-FA10-6E46-A041-29996CBE5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139" y="4417822"/>
            <a:ext cx="4458272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ja-JP" sz="2215" dirty="0">
                <a:latin typeface="Times New Roman" charset="0"/>
              </a:rPr>
              <a:t>(0×-1.54)+(1×(1.60)+(-0.92))=0.68</a:t>
            </a:r>
          </a:p>
          <a:p>
            <a:r>
              <a:rPr lang="en-US" altLang="ja-JP" sz="2215" dirty="0">
                <a:latin typeface="Times New Roman" charset="0"/>
              </a:rPr>
              <a:t>f(0.68)=0.94</a:t>
            </a: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FA5EE15E-2C41-914D-BC2E-1F8CA608B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16" y="5383106"/>
            <a:ext cx="4363695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ja-JP" sz="2215" dirty="0">
                <a:latin typeface="Times New Roman" charset="0"/>
              </a:rPr>
              <a:t>(0×-1.21)+(1×(1.29)+(0.58))=1.87</a:t>
            </a:r>
          </a:p>
          <a:p>
            <a:r>
              <a:rPr lang="en-US" altLang="ja-JP" sz="2215" dirty="0">
                <a:latin typeface="Times New Roman" charset="0"/>
              </a:rPr>
              <a:t>f(0.99)=0.99</a:t>
            </a:r>
          </a:p>
        </p:txBody>
      </p:sp>
      <p:graphicFrame>
        <p:nvGraphicFramePr>
          <p:cNvPr id="50" name="Object 43">
            <a:extLst>
              <a:ext uri="{FF2B5EF4-FFF2-40B4-BE49-F238E27FC236}">
                <a16:creationId xmlns:a16="http://schemas.microsoft.com/office/drawing/2014/main" id="{DF0233C6-BE50-BD47-9E43-EE73D1AC4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346419"/>
              </p:ext>
            </p:extLst>
          </p:nvPr>
        </p:nvGraphicFramePr>
        <p:xfrm>
          <a:off x="1648497" y="5316638"/>
          <a:ext cx="416169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数式" r:id="rId5" imgW="164885" imgH="215619" progId="Equation.3">
                  <p:embed/>
                </p:oleObj>
              </mc:Choice>
              <mc:Fallback>
                <p:oleObj name="数式" r:id="rId5" imgW="164885" imgH="215619" progId="Equation.3">
                  <p:embed/>
                  <p:pic>
                    <p:nvPicPr>
                      <p:cNvPr id="53" name="Object 43">
                        <a:extLst>
                          <a:ext uri="{FF2B5EF4-FFF2-40B4-BE49-F238E27FC236}">
                            <a16:creationId xmlns:a16="http://schemas.microsoft.com/office/drawing/2014/main" id="{63FEB7C0-A201-1B40-8654-15158B13A2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497" y="5316638"/>
                        <a:ext cx="416169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47">
            <a:extLst>
              <a:ext uri="{FF2B5EF4-FFF2-40B4-BE49-F238E27FC236}">
                <a16:creationId xmlns:a16="http://schemas.microsoft.com/office/drawing/2014/main" id="{CD3256F3-5063-0846-A5AF-49C8B0C24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9370" y="4394688"/>
            <a:ext cx="5075428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ja-JP" sz="2215" dirty="0">
                <a:latin typeface="Times New Roman" charset="0"/>
              </a:rPr>
              <a:t>(0.94×1.94)+(0.99×(-1.88)+(0.98))=0.82</a:t>
            </a:r>
          </a:p>
          <a:p>
            <a:r>
              <a:rPr lang="en-US" altLang="ja-JP" sz="2215" dirty="0">
                <a:latin typeface="Times New Roman" charset="0"/>
              </a:rPr>
              <a:t>f(0.82)=0.96</a:t>
            </a:r>
          </a:p>
        </p:txBody>
      </p:sp>
      <p:graphicFrame>
        <p:nvGraphicFramePr>
          <p:cNvPr id="52" name="Object 44">
            <a:extLst>
              <a:ext uri="{FF2B5EF4-FFF2-40B4-BE49-F238E27FC236}">
                <a16:creationId xmlns:a16="http://schemas.microsoft.com/office/drawing/2014/main" id="{530767EE-7144-5F43-AD17-7D3D602BE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167936"/>
              </p:ext>
            </p:extLst>
          </p:nvPr>
        </p:nvGraphicFramePr>
        <p:xfrm>
          <a:off x="6812218" y="4328220"/>
          <a:ext cx="383931" cy="49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数式" r:id="rId7" imgW="152268" imgH="215713" progId="Equation.3">
                  <p:embed/>
                </p:oleObj>
              </mc:Choice>
              <mc:Fallback>
                <p:oleObj name="数式" r:id="rId7" imgW="152268" imgH="215713" progId="Equation.3">
                  <p:embed/>
                  <p:pic>
                    <p:nvPicPr>
                      <p:cNvPr id="55" name="Object 44">
                        <a:extLst>
                          <a:ext uri="{FF2B5EF4-FFF2-40B4-BE49-F238E27FC236}">
                            <a16:creationId xmlns:a16="http://schemas.microsoft.com/office/drawing/2014/main" id="{950C1E11-8E81-6344-BA54-E08BA6B55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2218" y="4328220"/>
                        <a:ext cx="383931" cy="49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73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7">
            <a:extLst>
              <a:ext uri="{FF2B5EF4-FFF2-40B4-BE49-F238E27FC236}">
                <a16:creationId xmlns:a16="http://schemas.microsoft.com/office/drawing/2014/main" id="{BEB0CFB7-CB8E-E343-895E-B6BB070DF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86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DC2840C8-98A0-7F40-8030-9C54C43BE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86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745C8811-61CD-0647-8953-98D7782D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967155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48" name="Oval 10">
            <a:extLst>
              <a:ext uri="{FF2B5EF4-FFF2-40B4-BE49-F238E27FC236}">
                <a16:creationId xmlns:a16="http://schemas.microsoft.com/office/drawing/2014/main" id="{B5378A01-0D3B-DD4A-AA7D-CB8578F3F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955" y="3006970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53" name="Oval 11">
            <a:extLst>
              <a:ext uri="{FF2B5EF4-FFF2-40B4-BE49-F238E27FC236}">
                <a16:creationId xmlns:a16="http://schemas.microsoft.com/office/drawing/2014/main" id="{2B094E04-B50C-0A4B-9690-C979528C4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386" y="1951893"/>
            <a:ext cx="492369" cy="49236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cxnSp>
        <p:nvCxnSpPr>
          <p:cNvPr id="54" name="AutoShape 12">
            <a:extLst>
              <a:ext uri="{FF2B5EF4-FFF2-40B4-BE49-F238E27FC236}">
                <a16:creationId xmlns:a16="http://schemas.microsoft.com/office/drawing/2014/main" id="{B622E91C-AA23-9F42-9B75-A8AD4C600B98}"/>
              </a:ext>
            </a:extLst>
          </p:cNvPr>
          <p:cNvCxnSpPr>
            <a:cxnSpLocks noChangeShapeType="1"/>
            <a:stCxn id="47" idx="2"/>
            <a:endCxn id="45" idx="6"/>
          </p:cNvCxnSpPr>
          <p:nvPr/>
        </p:nvCxnSpPr>
        <p:spPr bwMode="auto">
          <a:xfrm flipH="1">
            <a:off x="3634154" y="1213338"/>
            <a:ext cx="1828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AutoShape 13">
            <a:extLst>
              <a:ext uri="{FF2B5EF4-FFF2-40B4-BE49-F238E27FC236}">
                <a16:creationId xmlns:a16="http://schemas.microsoft.com/office/drawing/2014/main" id="{833CF790-B245-8B47-ACDD-6649F8A56A75}"/>
              </a:ext>
            </a:extLst>
          </p:cNvPr>
          <p:cNvCxnSpPr>
            <a:cxnSpLocks noChangeShapeType="1"/>
            <a:stCxn id="47" idx="2"/>
            <a:endCxn id="46" idx="6"/>
          </p:cNvCxnSpPr>
          <p:nvPr/>
        </p:nvCxnSpPr>
        <p:spPr bwMode="auto">
          <a:xfrm flipH="1">
            <a:off x="3634154" y="1213340"/>
            <a:ext cx="1828800" cy="20398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AutoShape 14">
            <a:extLst>
              <a:ext uri="{FF2B5EF4-FFF2-40B4-BE49-F238E27FC236}">
                <a16:creationId xmlns:a16="http://schemas.microsoft.com/office/drawing/2014/main" id="{EDAE637E-FC44-B641-9252-506CD74CF069}"/>
              </a:ext>
            </a:extLst>
          </p:cNvPr>
          <p:cNvCxnSpPr>
            <a:cxnSpLocks noChangeShapeType="1"/>
            <a:stCxn id="48" idx="2"/>
            <a:endCxn id="46" idx="6"/>
          </p:cNvCxnSpPr>
          <p:nvPr/>
        </p:nvCxnSpPr>
        <p:spPr bwMode="auto">
          <a:xfrm flipH="1">
            <a:off x="3634154" y="3253154"/>
            <a:ext cx="1828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AutoShape 15">
            <a:extLst>
              <a:ext uri="{FF2B5EF4-FFF2-40B4-BE49-F238E27FC236}">
                <a16:creationId xmlns:a16="http://schemas.microsoft.com/office/drawing/2014/main" id="{FA6CED6B-EC3C-4A4C-B0D1-3AA2E42B9562}"/>
              </a:ext>
            </a:extLst>
          </p:cNvPr>
          <p:cNvCxnSpPr>
            <a:cxnSpLocks noChangeShapeType="1"/>
            <a:stCxn id="53" idx="2"/>
            <a:endCxn id="47" idx="6"/>
          </p:cNvCxnSpPr>
          <p:nvPr/>
        </p:nvCxnSpPr>
        <p:spPr bwMode="auto">
          <a:xfrm flipH="1" flipV="1">
            <a:off x="5955323" y="1213339"/>
            <a:ext cx="844062" cy="9847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AutoShape 16">
            <a:extLst>
              <a:ext uri="{FF2B5EF4-FFF2-40B4-BE49-F238E27FC236}">
                <a16:creationId xmlns:a16="http://schemas.microsoft.com/office/drawing/2014/main" id="{9477E390-FC00-2046-8175-82E8E7BB9CFC}"/>
              </a:ext>
            </a:extLst>
          </p:cNvPr>
          <p:cNvCxnSpPr>
            <a:cxnSpLocks noChangeShapeType="1"/>
            <a:stCxn id="53" idx="2"/>
            <a:endCxn id="48" idx="6"/>
          </p:cNvCxnSpPr>
          <p:nvPr/>
        </p:nvCxnSpPr>
        <p:spPr bwMode="auto">
          <a:xfrm flipH="1">
            <a:off x="5955323" y="2198078"/>
            <a:ext cx="844062" cy="10550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5" name="AutoShape 17">
            <a:extLst>
              <a:ext uri="{FF2B5EF4-FFF2-40B4-BE49-F238E27FC236}">
                <a16:creationId xmlns:a16="http://schemas.microsoft.com/office/drawing/2014/main" id="{A6306E74-C86E-9F4B-A2D2-F629B1300623}"/>
              </a:ext>
            </a:extLst>
          </p:cNvPr>
          <p:cNvCxnSpPr>
            <a:cxnSpLocks noChangeShapeType="1"/>
            <a:stCxn id="45" idx="6"/>
            <a:endCxn id="48" idx="2"/>
          </p:cNvCxnSpPr>
          <p:nvPr/>
        </p:nvCxnSpPr>
        <p:spPr bwMode="auto">
          <a:xfrm>
            <a:off x="3634154" y="1213340"/>
            <a:ext cx="1828800" cy="20398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Line 18">
            <a:extLst>
              <a:ext uri="{FF2B5EF4-FFF2-40B4-BE49-F238E27FC236}">
                <a16:creationId xmlns:a16="http://schemas.microsoft.com/office/drawing/2014/main" id="{EEF1F423-3953-8A4A-8CFB-BDB2CA9D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061" y="12485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7" name="Line 19">
            <a:extLst>
              <a:ext uri="{FF2B5EF4-FFF2-40B4-BE49-F238E27FC236}">
                <a16:creationId xmlns:a16="http://schemas.microsoft.com/office/drawing/2014/main" id="{34565760-25C9-C146-95A0-AF027A46B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061" y="3288323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B35E0A31-9E7F-334E-A103-73AA18F8A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431" y="2162908"/>
            <a:ext cx="56270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69" name="Text Box 21">
            <a:extLst>
              <a:ext uri="{FF2B5EF4-FFF2-40B4-BE49-F238E27FC236}">
                <a16:creationId xmlns:a16="http://schemas.microsoft.com/office/drawing/2014/main" id="{401AFBAD-713A-4749-A258-949EE9BBB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4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入力層</a:t>
            </a:r>
          </a:p>
        </p:txBody>
      </p:sp>
      <p:sp>
        <p:nvSpPr>
          <p:cNvPr id="70" name="Text Box 22">
            <a:extLst>
              <a:ext uri="{FF2B5EF4-FFF2-40B4-BE49-F238E27FC236}">
                <a16:creationId xmlns:a16="http://schemas.microsoft.com/office/drawing/2014/main" id="{73483636-D0F4-5445-B5D2-81747A9BA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632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隠れ層</a:t>
            </a:r>
          </a:p>
        </p:txBody>
      </p:sp>
      <p:sp>
        <p:nvSpPr>
          <p:cNvPr id="71" name="Text Box 23">
            <a:extLst>
              <a:ext uri="{FF2B5EF4-FFF2-40B4-BE49-F238E27FC236}">
                <a16:creationId xmlns:a16="http://schemas.microsoft.com/office/drawing/2014/main" id="{94E0A616-8719-A94A-AF50-F2ACE83F1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063" y="545123"/>
            <a:ext cx="1035861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出力層</a:t>
            </a:r>
          </a:p>
        </p:txBody>
      </p:sp>
      <p:sp>
        <p:nvSpPr>
          <p:cNvPr id="72" name="Text Box 24">
            <a:extLst>
              <a:ext uri="{FF2B5EF4-FFF2-40B4-BE49-F238E27FC236}">
                <a16:creationId xmlns:a16="http://schemas.microsoft.com/office/drawing/2014/main" id="{D0F947F2-B838-A34A-BFBB-58CA98D9D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078" y="3429000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入力</a:t>
            </a:r>
          </a:p>
        </p:txBody>
      </p:sp>
      <p:sp>
        <p:nvSpPr>
          <p:cNvPr id="73" name="Text Box 25">
            <a:extLst>
              <a:ext uri="{FF2B5EF4-FFF2-40B4-BE49-F238E27FC236}">
                <a16:creationId xmlns:a16="http://schemas.microsoft.com/office/drawing/2014/main" id="{838E611D-51E3-8C4B-A5D9-E3F49F572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755" y="2444262"/>
            <a:ext cx="7521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215">
                <a:latin typeface="Times New Roman" charset="0"/>
                <a:ea typeface="ＭＳ Ｐゴシック" charset="0"/>
              </a:rPr>
              <a:t>出力</a:t>
            </a:r>
          </a:p>
        </p:txBody>
      </p:sp>
      <p:sp>
        <p:nvSpPr>
          <p:cNvPr id="74" name="Text Box 26">
            <a:extLst>
              <a:ext uri="{FF2B5EF4-FFF2-40B4-BE49-F238E27FC236}">
                <a16:creationId xmlns:a16="http://schemas.microsoft.com/office/drawing/2014/main" id="{7C143F22-D77C-5B43-B29F-D15DF3EA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31" y="967155"/>
            <a:ext cx="43152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Ｘ</a:t>
            </a:r>
          </a:p>
        </p:txBody>
      </p:sp>
      <p:sp>
        <p:nvSpPr>
          <p:cNvPr id="75" name="Text Box 27">
            <a:extLst>
              <a:ext uri="{FF2B5EF4-FFF2-40B4-BE49-F238E27FC236}">
                <a16:creationId xmlns:a16="http://schemas.microsoft.com/office/drawing/2014/main" id="{9A80D93A-4ADD-F144-B8B8-B8BAC687A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824" y="3006971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Ｙ</a:t>
            </a:r>
          </a:p>
        </p:txBody>
      </p:sp>
      <p:sp>
        <p:nvSpPr>
          <p:cNvPr id="76" name="Text Box 28">
            <a:extLst>
              <a:ext uri="{FF2B5EF4-FFF2-40B4-BE49-F238E27FC236}">
                <a16:creationId xmlns:a16="http://schemas.microsoft.com/office/drawing/2014/main" id="{185F4BF3-59AA-F64A-B87F-04F2C40AB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578" y="1891770"/>
            <a:ext cx="429926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954">
                <a:latin typeface="Times New Roman" charset="0"/>
                <a:ea typeface="ＭＳ Ｐゴシック" charset="0"/>
              </a:rPr>
              <a:t>Ｚ</a:t>
            </a: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30F4FFA6-C214-484C-9B04-09404FAA5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568" y="868180"/>
            <a:ext cx="67839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wbd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-1.54</a:t>
            </a:r>
          </a:p>
        </p:txBody>
      </p:sp>
      <p:sp>
        <p:nvSpPr>
          <p:cNvPr id="78" name="Text Box 32">
            <a:extLst>
              <a:ext uri="{FF2B5EF4-FFF2-40B4-BE49-F238E27FC236}">
                <a16:creationId xmlns:a16="http://schemas.microsoft.com/office/drawing/2014/main" id="{93009D04-41B9-BC43-9F03-5B801152B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16" y="1600203"/>
            <a:ext cx="67839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wcd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-1.21</a:t>
            </a:r>
          </a:p>
        </p:txBody>
      </p:sp>
      <p:sp>
        <p:nvSpPr>
          <p:cNvPr id="79" name="Text Box 33">
            <a:extLst>
              <a:ext uri="{FF2B5EF4-FFF2-40B4-BE49-F238E27FC236}">
                <a16:creationId xmlns:a16="http://schemas.microsoft.com/office/drawing/2014/main" id="{A2371233-E368-9E4C-8897-2F4F6147D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861" y="1720816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wbe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1.60</a:t>
            </a:r>
          </a:p>
        </p:txBody>
      </p:sp>
      <p:sp>
        <p:nvSpPr>
          <p:cNvPr id="80" name="Text Box 34">
            <a:extLst>
              <a:ext uri="{FF2B5EF4-FFF2-40B4-BE49-F238E27FC236}">
                <a16:creationId xmlns:a16="http://schemas.microsoft.com/office/drawing/2014/main" id="{FAE7C00C-E5CF-C747-8A51-FB9E488C4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2" y="2936633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wce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1.29</a:t>
            </a:r>
          </a:p>
        </p:txBody>
      </p:sp>
      <p:sp>
        <p:nvSpPr>
          <p:cNvPr id="81" name="Text Box 35">
            <a:extLst>
              <a:ext uri="{FF2B5EF4-FFF2-40B4-BE49-F238E27FC236}">
                <a16:creationId xmlns:a16="http://schemas.microsoft.com/office/drawing/2014/main" id="{5CB28549-3880-624D-B257-2853BBC03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0828" y="1720816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wab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1.94</a:t>
            </a:r>
          </a:p>
        </p:txBody>
      </p:sp>
      <p:sp>
        <p:nvSpPr>
          <p:cNvPr id="82" name="Text Box 36">
            <a:extLst>
              <a:ext uri="{FF2B5EF4-FFF2-40B4-BE49-F238E27FC236}">
                <a16:creationId xmlns:a16="http://schemas.microsoft.com/office/drawing/2014/main" id="{5A3FB04C-4F56-B14E-BBD1-52F476DB6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433" y="2592268"/>
            <a:ext cx="67839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latin typeface="Times New Roman" charset="0"/>
                <a:ea typeface="ＭＳ Ｐゴシック" charset="0"/>
              </a:rPr>
              <a:t>wac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-1.88</a:t>
            </a:r>
          </a:p>
        </p:txBody>
      </p:sp>
      <p:sp>
        <p:nvSpPr>
          <p:cNvPr id="83" name="Text Box 37">
            <a:extLst>
              <a:ext uri="{FF2B5EF4-FFF2-40B4-BE49-F238E27FC236}">
                <a16:creationId xmlns:a16="http://schemas.microsoft.com/office/drawing/2014/main" id="{94A7F823-6544-4940-8F87-158A82E1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371" y="1389187"/>
            <a:ext cx="678391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thb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-0.92</a:t>
            </a:r>
          </a:p>
        </p:txBody>
      </p:sp>
      <p:sp>
        <p:nvSpPr>
          <p:cNvPr id="84" name="Text Box 38">
            <a:extLst>
              <a:ext uri="{FF2B5EF4-FFF2-40B4-BE49-F238E27FC236}">
                <a16:creationId xmlns:a16="http://schemas.microsoft.com/office/drawing/2014/main" id="{11612742-2597-2545-811A-54F510B71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615" y="3429003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thc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0.58</a:t>
            </a: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6345FCD3-3CD4-4049-9A88-7D8FF24B4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04" y="1354466"/>
            <a:ext cx="599844" cy="66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46" dirty="0" err="1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tha</a:t>
            </a:r>
            <a:endParaRPr lang="en-US" altLang="ja-JP" sz="1846" dirty="0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altLang="ja-JP" sz="1846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0.88</a:t>
            </a: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id="{B9F11839-148E-8C41-835F-4B64791B7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981" y="1916368"/>
            <a:ext cx="45878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A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7" name="Text Box 26">
            <a:extLst>
              <a:ext uri="{FF2B5EF4-FFF2-40B4-BE49-F238E27FC236}">
                <a16:creationId xmlns:a16="http://schemas.microsoft.com/office/drawing/2014/main" id="{7B90E262-03D8-8843-A39B-6033AD4E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615" y="924927"/>
            <a:ext cx="43794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B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8" name="Text Box 26">
            <a:extLst>
              <a:ext uri="{FF2B5EF4-FFF2-40B4-BE49-F238E27FC236}">
                <a16:creationId xmlns:a16="http://schemas.microsoft.com/office/drawing/2014/main" id="{42A6EB51-8489-C84F-8B3E-8E5E2A49A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383" y="2957820"/>
            <a:ext cx="43794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C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89" name="Text Box 26">
            <a:extLst>
              <a:ext uri="{FF2B5EF4-FFF2-40B4-BE49-F238E27FC236}">
                <a16:creationId xmlns:a16="http://schemas.microsoft.com/office/drawing/2014/main" id="{EABA9E90-3114-AE48-95BB-1F5934CB4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9467" y="947918"/>
            <a:ext cx="458780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D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  <p:sp>
        <p:nvSpPr>
          <p:cNvPr id="90" name="Text Box 26">
            <a:extLst>
              <a:ext uri="{FF2B5EF4-FFF2-40B4-BE49-F238E27FC236}">
                <a16:creationId xmlns:a16="http://schemas.microsoft.com/office/drawing/2014/main" id="{A491CFB3-01B3-5045-A738-6BFE2511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589" y="2979683"/>
            <a:ext cx="415498" cy="54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954" dirty="0">
                <a:latin typeface="Times New Roman" charset="0"/>
                <a:ea typeface="ＭＳ Ｐゴシック" charset="0"/>
              </a:rPr>
              <a:t>E</a:t>
            </a:r>
            <a:endParaRPr lang="ja-JP" altLang="en-US" sz="2954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3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08C7CA-9721-1F46-B6E5-733B6318B8D2}"/>
              </a:ext>
            </a:extLst>
          </p:cNvPr>
          <p:cNvSpPr/>
          <p:nvPr/>
        </p:nvSpPr>
        <p:spPr>
          <a:xfrm>
            <a:off x="4234544" y="1752601"/>
            <a:ext cx="2492828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>
                <a:latin typeface="Meiryo" panose="020B0604030504040204" pitchFamily="34" charset="-128"/>
                <a:ea typeface="Meiryo" panose="020B0604030504040204" pitchFamily="34" charset="-128"/>
              </a:rPr>
              <a:t>システム</a:t>
            </a: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150A4565-A752-724B-AE22-DFD46BF58811}"/>
              </a:ext>
            </a:extLst>
          </p:cNvPr>
          <p:cNvSpPr/>
          <p:nvPr/>
        </p:nvSpPr>
        <p:spPr>
          <a:xfrm>
            <a:off x="3614057" y="1888673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643AFEF5-6802-3F4B-8ABC-D4A42FB8A08A}"/>
              </a:ext>
            </a:extLst>
          </p:cNvPr>
          <p:cNvSpPr/>
          <p:nvPr/>
        </p:nvSpPr>
        <p:spPr>
          <a:xfrm>
            <a:off x="6912431" y="1888673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D886AE-0B82-5346-8F7B-CC55A519F523}"/>
              </a:ext>
            </a:extLst>
          </p:cNvPr>
          <p:cNvSpPr txBox="1"/>
          <p:nvPr/>
        </p:nvSpPr>
        <p:spPr>
          <a:xfrm>
            <a:off x="7439170" y="212893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CFDEF2-3855-C549-A1AB-CFC3AA1594E7}"/>
              </a:ext>
            </a:extLst>
          </p:cNvPr>
          <p:cNvSpPr txBox="1"/>
          <p:nvPr/>
        </p:nvSpPr>
        <p:spPr>
          <a:xfrm>
            <a:off x="2584793" y="21418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24DE15C-E350-9741-A3EB-72A89EFF204C}"/>
              </a:ext>
            </a:extLst>
          </p:cNvPr>
          <p:cNvSpPr/>
          <p:nvPr/>
        </p:nvSpPr>
        <p:spPr>
          <a:xfrm>
            <a:off x="4234544" y="3766459"/>
            <a:ext cx="2492828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f(</a:t>
            </a:r>
            <a:r>
              <a:rPr kumimoji="1" lang="en-US" altLang="ja-JP" sz="3600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x</a:t>
            </a:r>
            <a:r>
              <a:rPr kumimoji="1" lang="en-US" altLang="ja-JP" sz="3600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)</a:t>
            </a:r>
            <a:endParaRPr kumimoji="1" lang="ja-JP" altLang="en-US" sz="3600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FD3890D6-C1F6-2442-B998-1544865F6650}"/>
              </a:ext>
            </a:extLst>
          </p:cNvPr>
          <p:cNvSpPr/>
          <p:nvPr/>
        </p:nvSpPr>
        <p:spPr>
          <a:xfrm>
            <a:off x="3614057" y="3902531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4F5AB4DA-A7F1-8F4E-A84A-D45288812EC9}"/>
              </a:ext>
            </a:extLst>
          </p:cNvPr>
          <p:cNvSpPr/>
          <p:nvPr/>
        </p:nvSpPr>
        <p:spPr>
          <a:xfrm>
            <a:off x="6912431" y="3902531"/>
            <a:ext cx="435428" cy="8817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0CF7CA-544B-1F4A-ACCB-001BBC57504F}"/>
              </a:ext>
            </a:extLst>
          </p:cNvPr>
          <p:cNvSpPr txBox="1"/>
          <p:nvPr/>
        </p:nvSpPr>
        <p:spPr>
          <a:xfrm>
            <a:off x="7439170" y="414279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2128709-B378-9B4E-9C7E-C339EF7A5850}"/>
              </a:ext>
            </a:extLst>
          </p:cNvPr>
          <p:cNvSpPr txBox="1"/>
          <p:nvPr/>
        </p:nvSpPr>
        <p:spPr>
          <a:xfrm>
            <a:off x="2584793" y="41556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12F47CC-B96E-B242-866F-9074290C8D4B}"/>
              </a:ext>
            </a:extLst>
          </p:cNvPr>
          <p:cNvSpPr/>
          <p:nvPr/>
        </p:nvSpPr>
        <p:spPr>
          <a:xfrm>
            <a:off x="2870127" y="4599607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x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43DBFB5-BE00-AA49-B06E-379C710F6E11}"/>
              </a:ext>
            </a:extLst>
          </p:cNvPr>
          <p:cNvSpPr/>
          <p:nvPr/>
        </p:nvSpPr>
        <p:spPr>
          <a:xfrm>
            <a:off x="7676291" y="4599607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y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7D6F7D2-DF20-074E-9520-DC9BBD416476}"/>
              </a:ext>
            </a:extLst>
          </p:cNvPr>
          <p:cNvCxnSpPr/>
          <p:nvPr/>
        </p:nvCxnSpPr>
        <p:spPr>
          <a:xfrm>
            <a:off x="2584793" y="3265714"/>
            <a:ext cx="5927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8D54715-8149-3947-A407-765180558BE6}"/>
              </a:ext>
            </a:extLst>
          </p:cNvPr>
          <p:cNvSpPr txBox="1"/>
          <p:nvPr/>
        </p:nvSpPr>
        <p:spPr>
          <a:xfrm>
            <a:off x="4515710" y="49813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複雑な関数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76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>
            <a:extLst>
              <a:ext uri="{FF2B5EF4-FFF2-40B4-BE49-F238E27FC236}">
                <a16:creationId xmlns:a16="http://schemas.microsoft.com/office/drawing/2014/main" id="{100EF5AB-FC0D-CE4C-A79F-A0E1E9AD1A45}"/>
              </a:ext>
            </a:extLst>
          </p:cNvPr>
          <p:cNvSpPr/>
          <p:nvPr/>
        </p:nvSpPr>
        <p:spPr>
          <a:xfrm>
            <a:off x="5764059" y="1632856"/>
            <a:ext cx="2345797" cy="179614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6FEFA6E-E1DA-824F-8244-BE3F431D24EB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4794785" y="1201644"/>
            <a:ext cx="969274" cy="132928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2F54AE-8EB0-EA40-8710-E33D2FF29589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4767945" y="2125404"/>
            <a:ext cx="996114" cy="40552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5DABE2-C3AB-4F47-836B-D7EAD08CDFD3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EF622B1-9429-FC4E-9F7C-7C7DFBB5031A}"/>
              </a:ext>
            </a:extLst>
          </p:cNvPr>
          <p:cNvSpPr txBox="1"/>
          <p:nvPr/>
        </p:nvSpPr>
        <p:spPr>
          <a:xfrm>
            <a:off x="3372053" y="332392"/>
            <a:ext cx="14029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下位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ニューロン</a:t>
            </a:r>
            <a:r>
              <a:rPr kumimoji="1" lang="en-US" altLang="ja-JP" i="1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i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5A91A28-F612-494E-AA7D-E9AE178DA8A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94785" y="2530928"/>
            <a:ext cx="969274" cy="55099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A5E5FE3-54D0-0C4E-900F-A8BF5ACA639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91111" y="2530928"/>
            <a:ext cx="972948" cy="157458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3556D2B-8CAE-C247-927D-2427650AB87C}"/>
              </a:ext>
            </a:extLst>
          </p:cNvPr>
          <p:cNvSpPr/>
          <p:nvPr/>
        </p:nvSpPr>
        <p:spPr>
          <a:xfrm>
            <a:off x="4327521" y="775947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D0F72DD-3B2E-BA45-9A99-4ADE7C208A78}"/>
              </a:ext>
            </a:extLst>
          </p:cNvPr>
          <p:cNvSpPr/>
          <p:nvPr/>
        </p:nvSpPr>
        <p:spPr>
          <a:xfrm>
            <a:off x="4296328" y="1807665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570D2FE-BFBA-E64B-87ED-0EA6620128AB}"/>
              </a:ext>
            </a:extLst>
          </p:cNvPr>
          <p:cNvSpPr/>
          <p:nvPr/>
        </p:nvSpPr>
        <p:spPr>
          <a:xfrm>
            <a:off x="4332913" y="2741857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5A85AB0-89B5-B643-8C9F-0853167C25DB}"/>
              </a:ext>
            </a:extLst>
          </p:cNvPr>
          <p:cNvSpPr/>
          <p:nvPr/>
        </p:nvSpPr>
        <p:spPr>
          <a:xfrm>
            <a:off x="4336402" y="3771595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F7B1B24-2DF7-F343-8736-2AB59FCD054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742001" y="2530928"/>
            <a:ext cx="1022058" cy="5443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650AE40-4922-CF41-8269-6FE99629213B}"/>
              </a:ext>
            </a:extLst>
          </p:cNvPr>
          <p:cNvSpPr/>
          <p:nvPr/>
        </p:nvSpPr>
        <p:spPr>
          <a:xfrm>
            <a:off x="5121953" y="1290667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FD1D1C7-B3A5-FC4F-A970-CD46DC5C29C3}"/>
              </a:ext>
            </a:extLst>
          </p:cNvPr>
          <p:cNvSpPr/>
          <p:nvPr/>
        </p:nvSpPr>
        <p:spPr>
          <a:xfrm>
            <a:off x="4817222" y="1751542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CF7C381-133D-954E-9AC9-04714DC865E2}"/>
              </a:ext>
            </a:extLst>
          </p:cNvPr>
          <p:cNvSpPr/>
          <p:nvPr/>
        </p:nvSpPr>
        <p:spPr>
          <a:xfrm>
            <a:off x="4775001" y="2831481"/>
            <a:ext cx="5549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889547C-3E32-D84D-ABE5-35F5B53EF2F2}"/>
              </a:ext>
            </a:extLst>
          </p:cNvPr>
          <p:cNvSpPr/>
          <p:nvPr/>
        </p:nvSpPr>
        <p:spPr>
          <a:xfrm>
            <a:off x="4941357" y="3582295"/>
            <a:ext cx="5693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CAE8BC36-2AF5-D948-8C17-FDEC1BE3DDC9}"/>
              </a:ext>
            </a:extLst>
          </p:cNvPr>
          <p:cNvSpPr/>
          <p:nvPr/>
        </p:nvSpPr>
        <p:spPr>
          <a:xfrm>
            <a:off x="6042874" y="2240728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91281DC1-D915-9D41-983B-14CC9F347906}"/>
              </a:ext>
            </a:extLst>
          </p:cNvPr>
          <p:cNvSpPr txBox="1"/>
          <p:nvPr/>
        </p:nvSpPr>
        <p:spPr>
          <a:xfrm>
            <a:off x="6208131" y="332391"/>
            <a:ext cx="14029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上位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ニューロン</a:t>
            </a:r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j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CD45610-7719-6445-97BC-FEB44F19D3F0}"/>
              </a:ext>
            </a:extLst>
          </p:cNvPr>
          <p:cNvSpPr/>
          <p:nvPr/>
        </p:nvSpPr>
        <p:spPr>
          <a:xfrm>
            <a:off x="6701957" y="2206022"/>
            <a:ext cx="470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22819F7-9566-9A44-AED5-1FD22B7F9AC8}"/>
              </a:ext>
            </a:extLst>
          </p:cNvPr>
          <p:cNvCxnSpPr>
            <a:cxnSpLocks/>
          </p:cNvCxnSpPr>
          <p:nvPr/>
        </p:nvCxnSpPr>
        <p:spPr>
          <a:xfrm>
            <a:off x="7244370" y="1643742"/>
            <a:ext cx="0" cy="177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7F85C949-BFCB-524A-A34B-106B260C4F54}"/>
              </a:ext>
            </a:extLst>
          </p:cNvPr>
          <p:cNvSpPr/>
          <p:nvPr/>
        </p:nvSpPr>
        <p:spPr>
          <a:xfrm>
            <a:off x="7277028" y="2239352"/>
            <a:ext cx="869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758D3A70-6E03-3A45-BA3C-8DBF2807ED81}"/>
              </a:ext>
            </a:extLst>
          </p:cNvPr>
          <p:cNvCxnSpPr>
            <a:cxnSpLocks/>
          </p:cNvCxnSpPr>
          <p:nvPr/>
        </p:nvCxnSpPr>
        <p:spPr>
          <a:xfrm>
            <a:off x="6606902" y="1654628"/>
            <a:ext cx="0" cy="1774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F52D629-1FE7-B944-82F7-3FE869E6ED78}"/>
              </a:ext>
            </a:extLst>
          </p:cNvPr>
          <p:cNvSpPr/>
          <p:nvPr/>
        </p:nvSpPr>
        <p:spPr>
          <a:xfrm>
            <a:off x="5901367" y="144819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閾値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000F55D-9067-4744-90D5-7380C6C59DE3}"/>
              </a:ext>
            </a:extLst>
          </p:cNvPr>
          <p:cNvSpPr/>
          <p:nvPr/>
        </p:nvSpPr>
        <p:spPr>
          <a:xfrm>
            <a:off x="6610249" y="131009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積和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00B330C4-445E-0A41-BD2D-F97E71A20351}"/>
              </a:ext>
            </a:extLst>
          </p:cNvPr>
          <p:cNvSpPr/>
          <p:nvPr/>
        </p:nvSpPr>
        <p:spPr>
          <a:xfrm>
            <a:off x="7256580" y="14383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活性化関数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90418401-500E-174D-9F67-761C64634570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8109856" y="2530928"/>
            <a:ext cx="762001" cy="1088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DA7858DE-2AC3-2347-8F29-B3053BC80B3D}"/>
              </a:ext>
            </a:extLst>
          </p:cNvPr>
          <p:cNvSpPr/>
          <p:nvPr/>
        </p:nvSpPr>
        <p:spPr>
          <a:xfrm>
            <a:off x="8864167" y="2125404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1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5343469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5340430" y="25033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067FF39-C297-C241-A845-997B18E0C49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142050" y="1768529"/>
            <a:ext cx="1201419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C4C548D-1BA0-894A-A04A-DFC58862E96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684734" y="1768529"/>
            <a:ext cx="658735" cy="10707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DE2B8FD-CC9A-8940-9B9F-6EDD0F44382D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4684734" y="1772433"/>
            <a:ext cx="655696" cy="106289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60420F3-A515-1E46-AC4F-AE6A82270FC6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142050" y="2835329"/>
            <a:ext cx="1198380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1E1FC5E-1E9A-5043-903C-8B42F6797370}"/>
              </a:ext>
            </a:extLst>
          </p:cNvPr>
          <p:cNvCxnSpPr>
            <a:cxnSpLocks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47A3B30-E0E6-1941-A660-F64C9A141DD5}"/>
              </a:ext>
            </a:extLst>
          </p:cNvPr>
          <p:cNvCxnSpPr>
            <a:cxnSpLocks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D271E92-F986-484C-AD82-80F97520BD71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89076F-9DD3-D341-BF1F-A7A17906E641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8BE0A98B-840B-8B4D-9259-C39BC5E8090A}"/>
              </a:ext>
            </a:extLst>
          </p:cNvPr>
          <p:cNvSpPr/>
          <p:nvPr/>
        </p:nvSpPr>
        <p:spPr>
          <a:xfrm>
            <a:off x="3356977" y="3327575"/>
            <a:ext cx="393700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D70D4B0-9F89-3540-A18D-814072CC8BFC}"/>
              </a:ext>
            </a:extLst>
          </p:cNvPr>
          <p:cNvSpPr txBox="1"/>
          <p:nvPr/>
        </p:nvSpPr>
        <p:spPr>
          <a:xfrm>
            <a:off x="7916737" y="20051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8B25BF-B474-7543-A31A-463432538EE5}"/>
              </a:ext>
            </a:extLst>
          </p:cNvPr>
          <p:cNvSpPr txBox="1"/>
          <p:nvPr/>
        </p:nvSpPr>
        <p:spPr>
          <a:xfrm>
            <a:off x="2454165" y="21086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90983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6007348" y="1768529"/>
            <a:ext cx="622755" cy="4732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6004309" y="2241779"/>
            <a:ext cx="625794" cy="5935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7293982" y="2241779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2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円/楕円 28">
            <a:extLst>
              <a:ext uri="{FF2B5EF4-FFF2-40B4-BE49-F238E27FC236}">
                <a16:creationId xmlns:a16="http://schemas.microsoft.com/office/drawing/2014/main" id="{2B49628C-FEE2-8A40-A128-E3D95138906C}"/>
              </a:ext>
            </a:extLst>
          </p:cNvPr>
          <p:cNvSpPr/>
          <p:nvPr/>
        </p:nvSpPr>
        <p:spPr>
          <a:xfrm>
            <a:off x="4020855" y="14404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9FCE2DCB-8C8F-804E-AB23-DB0D74111688}"/>
              </a:ext>
            </a:extLst>
          </p:cNvPr>
          <p:cNvSpPr/>
          <p:nvPr/>
        </p:nvSpPr>
        <p:spPr>
          <a:xfrm>
            <a:off x="4020855" y="2507293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5343469" y="14365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5340430" y="250338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067FF39-C297-C241-A845-997B18E0C498}"/>
              </a:ext>
            </a:extLst>
          </p:cNvPr>
          <p:cNvCxnSpPr>
            <a:stCxn id="31" idx="2"/>
            <a:endCxn id="29" idx="6"/>
          </p:cNvCxnSpPr>
          <p:nvPr/>
        </p:nvCxnSpPr>
        <p:spPr>
          <a:xfrm flipH="1">
            <a:off x="4684734" y="1768529"/>
            <a:ext cx="658735" cy="39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C4C548D-1BA0-894A-A04A-DFC58862E964}"/>
              </a:ext>
            </a:extLst>
          </p:cNvPr>
          <p:cNvCxnSpPr>
            <a:cxnSpLocks/>
            <a:stCxn id="31" idx="2"/>
            <a:endCxn id="30" idx="6"/>
          </p:cNvCxnSpPr>
          <p:nvPr/>
        </p:nvCxnSpPr>
        <p:spPr>
          <a:xfrm flipH="1">
            <a:off x="4684734" y="1768529"/>
            <a:ext cx="658735" cy="10707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DE2B8FD-CC9A-8940-9B9F-6EDD0F44382D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 flipV="1">
            <a:off x="4684734" y="1772433"/>
            <a:ext cx="655696" cy="106289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60420F3-A515-1E46-AC4F-AE6A82270FC6}"/>
              </a:ext>
            </a:extLst>
          </p:cNvPr>
          <p:cNvCxnSpPr>
            <a:cxnSpLocks/>
            <a:stCxn id="32" idx="2"/>
            <a:endCxn id="30" idx="6"/>
          </p:cNvCxnSpPr>
          <p:nvPr/>
        </p:nvCxnSpPr>
        <p:spPr>
          <a:xfrm flipH="1">
            <a:off x="4684734" y="2835329"/>
            <a:ext cx="655696" cy="390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1E1FC5E-1E9A-5043-903C-8B42F6797370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360014" y="1772433"/>
            <a:ext cx="660841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47A3B30-E0E6-1941-A660-F64C9A141DD5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360015" y="2839233"/>
            <a:ext cx="660840" cy="1350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D271E92-F986-484C-AD82-80F97520BD71}"/>
              </a:ext>
            </a:extLst>
          </p:cNvPr>
          <p:cNvSpPr txBox="1"/>
          <p:nvPr/>
        </p:nvSpPr>
        <p:spPr>
          <a:xfrm>
            <a:off x="391421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入力層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5218837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中間層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89076F-9DD3-D341-BF1F-A7A17906E641}"/>
              </a:ext>
            </a:extLst>
          </p:cNvPr>
          <p:cNvSpPr txBox="1"/>
          <p:nvPr/>
        </p:nvSpPr>
        <p:spPr>
          <a:xfrm>
            <a:off x="6523462" y="1016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出力層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右矢印 51">
            <a:extLst>
              <a:ext uri="{FF2B5EF4-FFF2-40B4-BE49-F238E27FC236}">
                <a16:creationId xmlns:a16="http://schemas.microsoft.com/office/drawing/2014/main" id="{8BE0A98B-840B-8B4D-9259-C39BC5E8090A}"/>
              </a:ext>
            </a:extLst>
          </p:cNvPr>
          <p:cNvSpPr/>
          <p:nvPr/>
        </p:nvSpPr>
        <p:spPr>
          <a:xfrm>
            <a:off x="3356977" y="3327575"/>
            <a:ext cx="393700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D70D4B0-9F89-3540-A18D-814072CC8BFC}"/>
              </a:ext>
            </a:extLst>
          </p:cNvPr>
          <p:cNvSpPr txBox="1"/>
          <p:nvPr/>
        </p:nvSpPr>
        <p:spPr>
          <a:xfrm>
            <a:off x="7916737" y="20051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出力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8B25BF-B474-7543-A31A-463432538EE5}"/>
              </a:ext>
            </a:extLst>
          </p:cNvPr>
          <p:cNvSpPr txBox="1"/>
          <p:nvPr/>
        </p:nvSpPr>
        <p:spPr>
          <a:xfrm>
            <a:off x="2454165" y="210861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Meiryo" panose="020B0604030504040204" pitchFamily="34" charset="-128"/>
                <a:ea typeface="Meiryo" panose="020B0604030504040204" pitchFamily="34" charset="-128"/>
              </a:rPr>
              <a:t>入力</a:t>
            </a:r>
            <a:endParaRPr kumimoji="1" lang="ja-JP" altLang="en-US" sz="28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909839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6007348" y="1768529"/>
            <a:ext cx="622755" cy="4732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6004309" y="2241779"/>
            <a:ext cx="625794" cy="59355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  <a:endCxn id="59" idx="6"/>
          </p:cNvCxnSpPr>
          <p:nvPr/>
        </p:nvCxnSpPr>
        <p:spPr>
          <a:xfrm flipH="1">
            <a:off x="7293982" y="2241779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5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円/楕円 30">
            <a:extLst>
              <a:ext uri="{FF2B5EF4-FFF2-40B4-BE49-F238E27FC236}">
                <a16:creationId xmlns:a16="http://schemas.microsoft.com/office/drawing/2014/main" id="{04C24CDA-B8ED-0243-88B2-7F6C4F64CA3E}"/>
              </a:ext>
            </a:extLst>
          </p:cNvPr>
          <p:cNvSpPr/>
          <p:nvPr/>
        </p:nvSpPr>
        <p:spPr>
          <a:xfrm>
            <a:off x="4531807" y="1338997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1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9D5FF8BB-D4D6-5246-B9EE-DB9B2163D2A4}"/>
              </a:ext>
            </a:extLst>
          </p:cNvPr>
          <p:cNvSpPr/>
          <p:nvPr/>
        </p:nvSpPr>
        <p:spPr>
          <a:xfrm>
            <a:off x="4584316" y="3862986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D70F59E-0D9F-7D41-A808-1CE32F38DB3B}"/>
              </a:ext>
            </a:extLst>
          </p:cNvPr>
          <p:cNvSpPr txBox="1"/>
          <p:nvPr/>
        </p:nvSpPr>
        <p:spPr>
          <a:xfrm>
            <a:off x="3911307" y="930275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下位ニューロン</a:t>
            </a:r>
            <a:r>
              <a:rPr lang="en-US" altLang="ja-JP" i="1" dirty="0" err="1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i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962D194A-29ED-0B47-8E5E-B1F6301C089F}"/>
              </a:ext>
            </a:extLst>
          </p:cNvPr>
          <p:cNvSpPr/>
          <p:nvPr/>
        </p:nvSpPr>
        <p:spPr>
          <a:xfrm>
            <a:off x="6630103" y="1653306"/>
            <a:ext cx="1277149" cy="1227895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880EA32-4691-FE4D-9D23-028AD8C45308}"/>
              </a:ext>
            </a:extLst>
          </p:cNvPr>
          <p:cNvCxnSpPr>
            <a:cxnSpLocks/>
            <a:stCxn id="59" idx="2"/>
            <a:endCxn id="31" idx="6"/>
          </p:cNvCxnSpPr>
          <p:nvPr/>
        </p:nvCxnSpPr>
        <p:spPr>
          <a:xfrm flipH="1" flipV="1">
            <a:off x="5195686" y="1670937"/>
            <a:ext cx="1434417" cy="59631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C892FB-F99B-5E4E-8E96-32F4905F5616}"/>
              </a:ext>
            </a:extLst>
          </p:cNvPr>
          <p:cNvCxnSpPr>
            <a:cxnSpLocks/>
            <a:stCxn id="59" idx="2"/>
            <a:endCxn id="32" idx="6"/>
          </p:cNvCxnSpPr>
          <p:nvPr/>
        </p:nvCxnSpPr>
        <p:spPr>
          <a:xfrm flipH="1">
            <a:off x="5248195" y="2267254"/>
            <a:ext cx="1381908" cy="1927672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C41DC2-B456-2642-885C-FC4A0027AF7B}"/>
              </a:ext>
            </a:extLst>
          </p:cNvPr>
          <p:cNvCxnSpPr>
            <a:cxnSpLocks/>
          </p:cNvCxnSpPr>
          <p:nvPr/>
        </p:nvCxnSpPr>
        <p:spPr>
          <a:xfrm flipH="1">
            <a:off x="7907252" y="2269955"/>
            <a:ext cx="622755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/楕円 23">
            <a:extLst>
              <a:ext uri="{FF2B5EF4-FFF2-40B4-BE49-F238E27FC236}">
                <a16:creationId xmlns:a16="http://schemas.microsoft.com/office/drawing/2014/main" id="{F8494EA4-FB24-4B4E-9F67-C1B6896DA610}"/>
              </a:ext>
            </a:extLst>
          </p:cNvPr>
          <p:cNvSpPr/>
          <p:nvPr/>
        </p:nvSpPr>
        <p:spPr>
          <a:xfrm>
            <a:off x="4584316" y="4854902"/>
            <a:ext cx="663879" cy="663880"/>
          </a:xfrm>
          <a:prstGeom prst="ellipse">
            <a:avLst/>
          </a:prstGeom>
          <a:solidFill>
            <a:schemeClr val="bg1"/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kumimoji="1" lang="ja-JP" altLang="en-US" sz="140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9E1D253-908B-1644-913A-770119B08BAF}"/>
              </a:ext>
            </a:extLst>
          </p:cNvPr>
          <p:cNvCxnSpPr>
            <a:cxnSpLocks/>
            <a:stCxn id="59" idx="2"/>
            <a:endCxn id="24" idx="6"/>
          </p:cNvCxnSpPr>
          <p:nvPr/>
        </p:nvCxnSpPr>
        <p:spPr>
          <a:xfrm flipH="1">
            <a:off x="5248195" y="2267254"/>
            <a:ext cx="1381908" cy="291958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CB3273E-686C-8B4B-B2BA-6C00E0B10F16}"/>
              </a:ext>
            </a:extLst>
          </p:cNvPr>
          <p:cNvSpPr txBox="1"/>
          <p:nvPr/>
        </p:nvSpPr>
        <p:spPr>
          <a:xfrm>
            <a:off x="4294965" y="55296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仮想ニューロン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3A1EE6A-5BF2-7F47-BA2B-FDE5B64042E1}"/>
              </a:ext>
            </a:extLst>
          </p:cNvPr>
          <p:cNvSpPr txBox="1"/>
          <p:nvPr/>
        </p:nvSpPr>
        <p:spPr>
          <a:xfrm>
            <a:off x="5483698" y="5001132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常に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を出力する．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5B96CD2-C0BF-444D-AC50-434FC784CF8F}"/>
              </a:ext>
            </a:extLst>
          </p:cNvPr>
          <p:cNvSpPr/>
          <p:nvPr/>
        </p:nvSpPr>
        <p:spPr>
          <a:xfrm>
            <a:off x="5561884" y="4420311"/>
            <a:ext cx="1388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(=1)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1F7630D0-D7F4-474F-B56F-778759074C36}"/>
              </a:ext>
            </a:extLst>
          </p:cNvPr>
          <p:cNvSpPr/>
          <p:nvPr/>
        </p:nvSpPr>
        <p:spPr>
          <a:xfrm>
            <a:off x="4556779" y="2122328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BEC1B12-350F-B840-9042-97554F7DF1CB}"/>
              </a:ext>
            </a:extLst>
          </p:cNvPr>
          <p:cNvCxnSpPr>
            <a:cxnSpLocks/>
            <a:stCxn id="59" idx="2"/>
            <a:endCxn id="44" idx="6"/>
          </p:cNvCxnSpPr>
          <p:nvPr/>
        </p:nvCxnSpPr>
        <p:spPr>
          <a:xfrm flipH="1">
            <a:off x="5220658" y="2267254"/>
            <a:ext cx="1409445" cy="187014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円/楕円 52">
            <a:extLst>
              <a:ext uri="{FF2B5EF4-FFF2-40B4-BE49-F238E27FC236}">
                <a16:creationId xmlns:a16="http://schemas.microsoft.com/office/drawing/2014/main" id="{F89C94B6-22F4-F244-9C8F-2301C3E07B9C}"/>
              </a:ext>
            </a:extLst>
          </p:cNvPr>
          <p:cNvSpPr/>
          <p:nvPr/>
        </p:nvSpPr>
        <p:spPr>
          <a:xfrm>
            <a:off x="4556779" y="2949601"/>
            <a:ext cx="663879" cy="6638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7D8D9ED-F67E-0B47-8801-E2D97CEE87BF}"/>
              </a:ext>
            </a:extLst>
          </p:cNvPr>
          <p:cNvCxnSpPr>
            <a:cxnSpLocks/>
            <a:stCxn id="59" idx="2"/>
            <a:endCxn id="53" idx="6"/>
          </p:cNvCxnSpPr>
          <p:nvPr/>
        </p:nvCxnSpPr>
        <p:spPr>
          <a:xfrm flipH="1">
            <a:off x="5220658" y="2267254"/>
            <a:ext cx="1409445" cy="1014287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324BD8D-F89C-7442-AA7C-88AE22CCF52E}"/>
              </a:ext>
            </a:extLst>
          </p:cNvPr>
          <p:cNvSpPr txBox="1"/>
          <p:nvPr/>
        </p:nvSpPr>
        <p:spPr>
          <a:xfrm>
            <a:off x="6173644" y="93027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上位ニューロン</a:t>
            </a:r>
            <a:r>
              <a:rPr lang="en-US" altLang="ja-JP" i="1" dirty="0">
                <a:latin typeface="Times New Roman" panose="02020603050405020304" pitchFamily="18" charset="0"/>
                <a:ea typeface="Meiryo" panose="020B0604030504040204" pitchFamily="34" charset="-128"/>
                <a:cs typeface="Times New Roman" panose="02020603050405020304" pitchFamily="18" charset="0"/>
              </a:rPr>
              <a:t>j</a:t>
            </a:r>
            <a:endParaRPr kumimoji="1" lang="ja-JP" altLang="en-US" i="1">
              <a:latin typeface="Times New Roman" panose="02020603050405020304" pitchFamily="18" charset="0"/>
              <a:ea typeface="Meiryo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6DC1E7F-07B2-E141-893B-355D1708B010}"/>
              </a:ext>
            </a:extLst>
          </p:cNvPr>
          <p:cNvSpPr/>
          <p:nvPr/>
        </p:nvSpPr>
        <p:spPr>
          <a:xfrm>
            <a:off x="5510964" y="1214361"/>
            <a:ext cx="484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F2677EF-B26E-384F-8C57-B3ED8BBB3F53}"/>
              </a:ext>
            </a:extLst>
          </p:cNvPr>
          <p:cNvSpPr/>
          <p:nvPr/>
        </p:nvSpPr>
        <p:spPr>
          <a:xfrm>
            <a:off x="5321665" y="2426381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7B9BAD9-F5C8-A243-87C7-86A1D7680126}"/>
              </a:ext>
            </a:extLst>
          </p:cNvPr>
          <p:cNvSpPr/>
          <p:nvPr/>
        </p:nvSpPr>
        <p:spPr>
          <a:xfrm>
            <a:off x="5288788" y="3162814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7CC3A7D-B8ED-2C46-A778-32FCF61E0ED5}"/>
              </a:ext>
            </a:extLst>
          </p:cNvPr>
          <p:cNvCxnSpPr>
            <a:cxnSpLocks/>
          </p:cNvCxnSpPr>
          <p:nvPr/>
        </p:nvCxnSpPr>
        <p:spPr>
          <a:xfrm flipH="1" flipV="1">
            <a:off x="5220658" y="1551487"/>
            <a:ext cx="461811" cy="18724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63030A0-82A4-424A-9E1B-A859302A70F7}"/>
              </a:ext>
            </a:extLst>
          </p:cNvPr>
          <p:cNvCxnSpPr>
            <a:cxnSpLocks/>
          </p:cNvCxnSpPr>
          <p:nvPr/>
        </p:nvCxnSpPr>
        <p:spPr>
          <a:xfrm flipH="1">
            <a:off x="5220658" y="2275244"/>
            <a:ext cx="411385" cy="44295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AE0F1DD-A5CE-E447-8039-17923DC7E8C4}"/>
              </a:ext>
            </a:extLst>
          </p:cNvPr>
          <p:cNvCxnSpPr>
            <a:cxnSpLocks/>
          </p:cNvCxnSpPr>
          <p:nvPr/>
        </p:nvCxnSpPr>
        <p:spPr>
          <a:xfrm flipH="1">
            <a:off x="5245630" y="2871070"/>
            <a:ext cx="347230" cy="277857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395F8C3F-0EFC-6F4D-8226-B7775916FC24}"/>
              </a:ext>
            </a:extLst>
          </p:cNvPr>
          <p:cNvCxnSpPr>
            <a:cxnSpLocks/>
          </p:cNvCxnSpPr>
          <p:nvPr/>
        </p:nvCxnSpPr>
        <p:spPr>
          <a:xfrm flipH="1">
            <a:off x="5232904" y="3624311"/>
            <a:ext cx="307707" cy="385378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DE52FB37-9632-AA4F-8FAB-E4BF6476CC5D}"/>
              </a:ext>
            </a:extLst>
          </p:cNvPr>
          <p:cNvCxnSpPr>
            <a:cxnSpLocks/>
          </p:cNvCxnSpPr>
          <p:nvPr/>
        </p:nvCxnSpPr>
        <p:spPr>
          <a:xfrm flipH="1">
            <a:off x="5324337" y="4697969"/>
            <a:ext cx="268523" cy="54859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B77602B-8006-2D4F-9713-71150B092F98}"/>
              </a:ext>
            </a:extLst>
          </p:cNvPr>
          <p:cNvSpPr/>
          <p:nvPr/>
        </p:nvSpPr>
        <p:spPr>
          <a:xfrm>
            <a:off x="5955107" y="1653307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59CA6E1-7449-334C-806D-38CEC808CA26}"/>
              </a:ext>
            </a:extLst>
          </p:cNvPr>
          <p:cNvSpPr/>
          <p:nvPr/>
        </p:nvSpPr>
        <p:spPr>
          <a:xfrm>
            <a:off x="5647334" y="2231649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167740C-FA55-7C47-A273-8DE916CC4890}"/>
              </a:ext>
            </a:extLst>
          </p:cNvPr>
          <p:cNvSpPr/>
          <p:nvPr/>
        </p:nvSpPr>
        <p:spPr>
          <a:xfrm>
            <a:off x="5474628" y="2851103"/>
            <a:ext cx="516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E7A4761-BCF7-7544-93FF-8FF82E0070E0}"/>
              </a:ext>
            </a:extLst>
          </p:cNvPr>
          <p:cNvSpPr/>
          <p:nvPr/>
        </p:nvSpPr>
        <p:spPr>
          <a:xfrm>
            <a:off x="5997901" y="3518042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(I+1)j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(=</a:t>
            </a:r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686A27D-118D-864A-8A10-8C106CAEBF46}"/>
              </a:ext>
            </a:extLst>
          </p:cNvPr>
          <p:cNvSpPr txBox="1"/>
          <p:nvPr/>
        </p:nvSpPr>
        <p:spPr>
          <a:xfrm>
            <a:off x="6105095" y="3276568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閾値を重みとして考える．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23EFD335-C0D9-4E4E-96D5-2D6455AB5E5B}"/>
              </a:ext>
            </a:extLst>
          </p:cNvPr>
          <p:cNvSpPr/>
          <p:nvPr/>
        </p:nvSpPr>
        <p:spPr>
          <a:xfrm>
            <a:off x="8541963" y="1931048"/>
            <a:ext cx="429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ja-JP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EA9A18C-7D2A-D245-9E6D-B43058CD01B8}"/>
              </a:ext>
            </a:extLst>
          </p:cNvPr>
          <p:cNvSpPr/>
          <p:nvPr/>
        </p:nvSpPr>
        <p:spPr>
          <a:xfrm>
            <a:off x="6742483" y="2027272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ja-JP" altLang="en-US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EB0295-14AF-3F41-9AA9-0EE236E1A358}"/>
              </a:ext>
            </a:extLst>
          </p:cNvPr>
          <p:cNvSpPr/>
          <p:nvPr/>
        </p:nvSpPr>
        <p:spPr>
          <a:xfrm>
            <a:off x="7222752" y="2009705"/>
            <a:ext cx="771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ja-JP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651BA54-28AD-A748-A578-8FEA4D044072}"/>
              </a:ext>
            </a:extLst>
          </p:cNvPr>
          <p:cNvCxnSpPr>
            <a:cxnSpLocks/>
            <a:stCxn id="59" idx="0"/>
          </p:cNvCxnSpPr>
          <p:nvPr/>
        </p:nvCxnSpPr>
        <p:spPr>
          <a:xfrm flipH="1">
            <a:off x="7265918" y="1653306"/>
            <a:ext cx="2760" cy="1227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8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A3C849C-3DCE-584C-905E-DDF5CA34062C}"/>
              </a:ext>
            </a:extLst>
          </p:cNvPr>
          <p:cNvSpPr txBox="1"/>
          <p:nvPr/>
        </p:nvSpPr>
        <p:spPr>
          <a:xfrm>
            <a:off x="279924" y="1474688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難しい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2537FA7-229A-9740-9FC4-5F6CCC52018D}"/>
              </a:ext>
            </a:extLst>
          </p:cNvPr>
          <p:cNvCxnSpPr/>
          <p:nvPr/>
        </p:nvCxnSpPr>
        <p:spPr>
          <a:xfrm flipV="1">
            <a:off x="814827" y="2548580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9174F1D-FB01-BF4C-88B7-BDE5AEA6D6B9}"/>
              </a:ext>
            </a:extLst>
          </p:cNvPr>
          <p:cNvCxnSpPr>
            <a:cxnSpLocks/>
          </p:cNvCxnSpPr>
          <p:nvPr/>
        </p:nvCxnSpPr>
        <p:spPr>
          <a:xfrm>
            <a:off x="392224" y="4685897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>
            <a:extLst>
              <a:ext uri="{FF2B5EF4-FFF2-40B4-BE49-F238E27FC236}">
                <a16:creationId xmlns:a16="http://schemas.microsoft.com/office/drawing/2014/main" id="{979E14C5-C2E3-AB40-9B92-AFC9EC383B75}"/>
              </a:ext>
            </a:extLst>
          </p:cNvPr>
          <p:cNvSpPr/>
          <p:nvPr/>
        </p:nvSpPr>
        <p:spPr>
          <a:xfrm>
            <a:off x="1292471" y="373671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CF2E24BA-A3A2-1B4A-ADD7-E0567E1BBFD0}"/>
              </a:ext>
            </a:extLst>
          </p:cNvPr>
          <p:cNvSpPr/>
          <p:nvPr/>
        </p:nvSpPr>
        <p:spPr>
          <a:xfrm>
            <a:off x="1970837" y="27009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9C9F80-C3E0-E34C-AD01-F2A48DDE6629}"/>
              </a:ext>
            </a:extLst>
          </p:cNvPr>
          <p:cNvSpPr/>
          <p:nvPr/>
        </p:nvSpPr>
        <p:spPr>
          <a:xfrm>
            <a:off x="1476454" y="321985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DC8B093B-26B9-154C-AF4B-556BCD7D5D4A}"/>
              </a:ext>
            </a:extLst>
          </p:cNvPr>
          <p:cNvSpPr/>
          <p:nvPr/>
        </p:nvSpPr>
        <p:spPr>
          <a:xfrm>
            <a:off x="1590602" y="351687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76ABCCD1-43EB-FE45-9208-9D8EF0EA304F}"/>
              </a:ext>
            </a:extLst>
          </p:cNvPr>
          <p:cNvSpPr/>
          <p:nvPr/>
        </p:nvSpPr>
        <p:spPr>
          <a:xfrm>
            <a:off x="1702908" y="376696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908935B5-E8CD-B146-B74D-B537607AB33C}"/>
              </a:ext>
            </a:extLst>
          </p:cNvPr>
          <p:cNvSpPr/>
          <p:nvPr/>
        </p:nvSpPr>
        <p:spPr>
          <a:xfrm>
            <a:off x="1089891" y="30246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4DF5B60A-8D91-5B41-9286-F23D38D6AA0F}"/>
              </a:ext>
            </a:extLst>
          </p:cNvPr>
          <p:cNvSpPr/>
          <p:nvPr/>
        </p:nvSpPr>
        <p:spPr>
          <a:xfrm>
            <a:off x="1242291" y="31770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C30E8015-A6FA-4F4A-A1A1-9D1B84D2143A}"/>
              </a:ext>
            </a:extLst>
          </p:cNvPr>
          <p:cNvSpPr/>
          <p:nvPr/>
        </p:nvSpPr>
        <p:spPr>
          <a:xfrm>
            <a:off x="1255602" y="25485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1AA9709E-466C-2840-9F8B-E5A53208F69B}"/>
              </a:ext>
            </a:extLst>
          </p:cNvPr>
          <p:cNvSpPr/>
          <p:nvPr/>
        </p:nvSpPr>
        <p:spPr>
          <a:xfrm>
            <a:off x="1177625" y="354743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B2493A2D-B642-A940-888F-BA1F1FE2B0D8}"/>
              </a:ext>
            </a:extLst>
          </p:cNvPr>
          <p:cNvSpPr/>
          <p:nvPr/>
        </p:nvSpPr>
        <p:spPr>
          <a:xfrm>
            <a:off x="1104759" y="379565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93C87E17-3290-B043-9EB4-5519EEAA6CA9}"/>
              </a:ext>
            </a:extLst>
          </p:cNvPr>
          <p:cNvSpPr/>
          <p:nvPr/>
        </p:nvSpPr>
        <p:spPr>
          <a:xfrm>
            <a:off x="881378" y="3288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円/楕円 90">
            <a:extLst>
              <a:ext uri="{FF2B5EF4-FFF2-40B4-BE49-F238E27FC236}">
                <a16:creationId xmlns:a16="http://schemas.microsoft.com/office/drawing/2014/main" id="{C2A77663-6051-CF48-A1CF-3FFBEF4E1C2D}"/>
              </a:ext>
            </a:extLst>
          </p:cNvPr>
          <p:cNvSpPr/>
          <p:nvPr/>
        </p:nvSpPr>
        <p:spPr>
          <a:xfrm>
            <a:off x="1495052" y="420017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87AB151D-E8A9-6346-BFC3-58DB3A5E635A}"/>
              </a:ext>
            </a:extLst>
          </p:cNvPr>
          <p:cNvSpPr/>
          <p:nvPr/>
        </p:nvSpPr>
        <p:spPr>
          <a:xfrm>
            <a:off x="2292322" y="307723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03AE1BE1-0107-3C4D-9F25-8E327B53D267}"/>
              </a:ext>
            </a:extLst>
          </p:cNvPr>
          <p:cNvSpPr/>
          <p:nvPr/>
        </p:nvSpPr>
        <p:spPr>
          <a:xfrm>
            <a:off x="1384113" y="364325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8BCEF824-AAAE-AB48-BF69-CB9468695BB0}"/>
              </a:ext>
            </a:extLst>
          </p:cNvPr>
          <p:cNvSpPr/>
          <p:nvPr/>
        </p:nvSpPr>
        <p:spPr>
          <a:xfrm>
            <a:off x="2425544" y="27967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E238D5C4-267F-6B46-A740-1AE0AC61823E}"/>
              </a:ext>
            </a:extLst>
          </p:cNvPr>
          <p:cNvSpPr/>
          <p:nvPr/>
        </p:nvSpPr>
        <p:spPr>
          <a:xfrm>
            <a:off x="1444921" y="347750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7E5A38E-4171-214E-A5BF-A6C2A20B0D0E}"/>
              </a:ext>
            </a:extLst>
          </p:cNvPr>
          <p:cNvSpPr/>
          <p:nvPr/>
        </p:nvSpPr>
        <p:spPr>
          <a:xfrm>
            <a:off x="2546366" y="349676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B0A39DEE-9575-5247-B193-A99F4C8BAD15}"/>
              </a:ext>
            </a:extLst>
          </p:cNvPr>
          <p:cNvSpPr/>
          <p:nvPr/>
        </p:nvSpPr>
        <p:spPr>
          <a:xfrm>
            <a:off x="948929" y="42171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0272BBA4-1A88-D64B-9C14-016DA952AC03}"/>
              </a:ext>
            </a:extLst>
          </p:cNvPr>
          <p:cNvSpPr/>
          <p:nvPr/>
        </p:nvSpPr>
        <p:spPr>
          <a:xfrm>
            <a:off x="2242736" y="44430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3B46212-EDA3-7A46-9617-0364329460BC}"/>
              </a:ext>
            </a:extLst>
          </p:cNvPr>
          <p:cNvSpPr/>
          <p:nvPr/>
        </p:nvSpPr>
        <p:spPr>
          <a:xfrm>
            <a:off x="2121378" y="33273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FD09BCB8-F7AE-1E4A-A4B8-EE7BD6767F20}"/>
              </a:ext>
            </a:extLst>
          </p:cNvPr>
          <p:cNvSpPr/>
          <p:nvPr/>
        </p:nvSpPr>
        <p:spPr>
          <a:xfrm>
            <a:off x="1104759" y="447739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4605D3AB-BFD1-BB43-9E7E-8C51F11CBE81}"/>
              </a:ext>
            </a:extLst>
          </p:cNvPr>
          <p:cNvSpPr/>
          <p:nvPr/>
        </p:nvSpPr>
        <p:spPr>
          <a:xfrm>
            <a:off x="2221739" y="371266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4FF567C8-5E4B-D842-A33B-682695107ADE}"/>
              </a:ext>
            </a:extLst>
          </p:cNvPr>
          <p:cNvSpPr/>
          <p:nvPr/>
        </p:nvSpPr>
        <p:spPr>
          <a:xfrm>
            <a:off x="1802045" y="3550934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023A351A-4368-7F4F-B728-433E5940422B}"/>
              </a:ext>
            </a:extLst>
          </p:cNvPr>
          <p:cNvSpPr/>
          <p:nvPr/>
        </p:nvSpPr>
        <p:spPr>
          <a:xfrm>
            <a:off x="1101329" y="43695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0B9E7B6-D747-2A4D-8BEB-759BAC624E6E}"/>
              </a:ext>
            </a:extLst>
          </p:cNvPr>
          <p:cNvSpPr txBox="1"/>
          <p:nvPr/>
        </p:nvSpPr>
        <p:spPr>
          <a:xfrm>
            <a:off x="2271919" y="47051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F5B56BB-C75F-1D42-84C5-6D1398101158}"/>
              </a:ext>
            </a:extLst>
          </p:cNvPr>
          <p:cNvSpPr txBox="1"/>
          <p:nvPr/>
        </p:nvSpPr>
        <p:spPr>
          <a:xfrm>
            <a:off x="254524" y="217719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C6A9589-276C-E243-BE0F-A198054AC97B}"/>
              </a:ext>
            </a:extLst>
          </p:cNvPr>
          <p:cNvSpPr txBox="1"/>
          <p:nvPr/>
        </p:nvSpPr>
        <p:spPr>
          <a:xfrm>
            <a:off x="1299485" y="2425336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A24469F-DA1F-BF41-84D2-FD4E7CE75B33}"/>
              </a:ext>
            </a:extLst>
          </p:cNvPr>
          <p:cNvSpPr txBox="1"/>
          <p:nvPr/>
        </p:nvSpPr>
        <p:spPr>
          <a:xfrm>
            <a:off x="2297740" y="435421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4013F1C-9523-3349-90A9-B8ADBC248771}"/>
              </a:ext>
            </a:extLst>
          </p:cNvPr>
          <p:cNvSpPr txBox="1"/>
          <p:nvPr/>
        </p:nvSpPr>
        <p:spPr>
          <a:xfrm>
            <a:off x="4773549" y="1450779"/>
            <a:ext cx="390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0432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簡単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040B26E5-C446-8441-BFD6-034A32E08CF9}"/>
              </a:ext>
            </a:extLst>
          </p:cNvPr>
          <p:cNvCxnSpPr>
            <a:cxnSpLocks/>
          </p:cNvCxnSpPr>
          <p:nvPr/>
        </p:nvCxnSpPr>
        <p:spPr>
          <a:xfrm flipV="1">
            <a:off x="5308451" y="2524671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A8C8B6A0-2661-8845-9905-16F9275A812F}"/>
              </a:ext>
            </a:extLst>
          </p:cNvPr>
          <p:cNvCxnSpPr>
            <a:cxnSpLocks/>
          </p:cNvCxnSpPr>
          <p:nvPr/>
        </p:nvCxnSpPr>
        <p:spPr>
          <a:xfrm>
            <a:off x="4885848" y="4661988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10">
            <a:extLst>
              <a:ext uri="{FF2B5EF4-FFF2-40B4-BE49-F238E27FC236}">
                <a16:creationId xmlns:a16="http://schemas.microsoft.com/office/drawing/2014/main" id="{9981AAB8-5E04-DC4D-BDFE-78AD21BD2F0F}"/>
              </a:ext>
            </a:extLst>
          </p:cNvPr>
          <p:cNvSpPr/>
          <p:nvPr/>
        </p:nvSpPr>
        <p:spPr>
          <a:xfrm>
            <a:off x="6021063" y="3976011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2" name="円/楕円 111">
            <a:extLst>
              <a:ext uri="{FF2B5EF4-FFF2-40B4-BE49-F238E27FC236}">
                <a16:creationId xmlns:a16="http://schemas.microsoft.com/office/drawing/2014/main" id="{924FC269-299D-5849-9751-2062FC0ECBFD}"/>
              </a:ext>
            </a:extLst>
          </p:cNvPr>
          <p:cNvSpPr/>
          <p:nvPr/>
        </p:nvSpPr>
        <p:spPr>
          <a:xfrm>
            <a:off x="6472096" y="270383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CC016593-3354-1A44-875A-A450B9D9088F}"/>
              </a:ext>
            </a:extLst>
          </p:cNvPr>
          <p:cNvSpPr/>
          <p:nvPr/>
        </p:nvSpPr>
        <p:spPr>
          <a:xfrm>
            <a:off x="5837172" y="3126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4" name="円/楕円 113">
            <a:extLst>
              <a:ext uri="{FF2B5EF4-FFF2-40B4-BE49-F238E27FC236}">
                <a16:creationId xmlns:a16="http://schemas.microsoft.com/office/drawing/2014/main" id="{BFD73E9E-B489-FD4C-BB9B-5953575ADFC1}"/>
              </a:ext>
            </a:extLst>
          </p:cNvPr>
          <p:cNvSpPr/>
          <p:nvPr/>
        </p:nvSpPr>
        <p:spPr>
          <a:xfrm>
            <a:off x="5999727" y="340544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5" name="円/楕円 114">
            <a:extLst>
              <a:ext uri="{FF2B5EF4-FFF2-40B4-BE49-F238E27FC236}">
                <a16:creationId xmlns:a16="http://schemas.microsoft.com/office/drawing/2014/main" id="{433FC582-BBE6-474E-AF7E-EAB23529BAAC}"/>
              </a:ext>
            </a:extLst>
          </p:cNvPr>
          <p:cNvSpPr/>
          <p:nvPr/>
        </p:nvSpPr>
        <p:spPr>
          <a:xfrm>
            <a:off x="6070439" y="2830835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6" name="円/楕円 115">
            <a:extLst>
              <a:ext uri="{FF2B5EF4-FFF2-40B4-BE49-F238E27FC236}">
                <a16:creationId xmlns:a16="http://schemas.microsoft.com/office/drawing/2014/main" id="{8D7BFC03-75D9-144D-A4C4-9C2DC70C1573}"/>
              </a:ext>
            </a:extLst>
          </p:cNvPr>
          <p:cNvSpPr/>
          <p:nvPr/>
        </p:nvSpPr>
        <p:spPr>
          <a:xfrm>
            <a:off x="5477391" y="280419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8EFFE3B5-E03C-E24B-9158-B6A312D6C0F5}"/>
              </a:ext>
            </a:extLst>
          </p:cNvPr>
          <p:cNvSpPr/>
          <p:nvPr/>
        </p:nvSpPr>
        <p:spPr>
          <a:xfrm>
            <a:off x="5751163" y="296225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8" name="円/楕円 117">
            <a:extLst>
              <a:ext uri="{FF2B5EF4-FFF2-40B4-BE49-F238E27FC236}">
                <a16:creationId xmlns:a16="http://schemas.microsoft.com/office/drawing/2014/main" id="{50AF1065-DBD9-C942-9DEC-9553A946E93C}"/>
              </a:ext>
            </a:extLst>
          </p:cNvPr>
          <p:cNvSpPr/>
          <p:nvPr/>
        </p:nvSpPr>
        <p:spPr>
          <a:xfrm>
            <a:off x="5749226" y="2524671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79BA5486-1CDD-4F42-8410-F5FA413B5FD1}"/>
              </a:ext>
            </a:extLst>
          </p:cNvPr>
          <p:cNvSpPr/>
          <p:nvPr/>
        </p:nvSpPr>
        <p:spPr>
          <a:xfrm>
            <a:off x="5662699" y="341491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ED8E77A0-052D-0343-B45F-E8ED7A9D4052}"/>
              </a:ext>
            </a:extLst>
          </p:cNvPr>
          <p:cNvSpPr/>
          <p:nvPr/>
        </p:nvSpPr>
        <p:spPr>
          <a:xfrm>
            <a:off x="5722826" y="372156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1" name="円/楕円 120">
            <a:extLst>
              <a:ext uri="{FF2B5EF4-FFF2-40B4-BE49-F238E27FC236}">
                <a16:creationId xmlns:a16="http://schemas.microsoft.com/office/drawing/2014/main" id="{8883AEED-EC47-8B48-9F27-92C1AA234C6B}"/>
              </a:ext>
            </a:extLst>
          </p:cNvPr>
          <p:cNvSpPr/>
          <p:nvPr/>
        </p:nvSpPr>
        <p:spPr>
          <a:xfrm>
            <a:off x="5375002" y="326500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2" name="円/楕円 121">
            <a:extLst>
              <a:ext uri="{FF2B5EF4-FFF2-40B4-BE49-F238E27FC236}">
                <a16:creationId xmlns:a16="http://schemas.microsoft.com/office/drawing/2014/main" id="{17A6B556-FBF2-2B48-891D-02027B677376}"/>
              </a:ext>
            </a:extLst>
          </p:cNvPr>
          <p:cNvSpPr/>
          <p:nvPr/>
        </p:nvSpPr>
        <p:spPr>
          <a:xfrm>
            <a:off x="6347351" y="413363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3" name="円/楕円 122">
            <a:extLst>
              <a:ext uri="{FF2B5EF4-FFF2-40B4-BE49-F238E27FC236}">
                <a16:creationId xmlns:a16="http://schemas.microsoft.com/office/drawing/2014/main" id="{73182462-BCFA-3D43-B66E-774AF700972B}"/>
              </a:ext>
            </a:extLst>
          </p:cNvPr>
          <p:cNvSpPr/>
          <p:nvPr/>
        </p:nvSpPr>
        <p:spPr>
          <a:xfrm>
            <a:off x="6457536" y="298447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606639ED-3A98-B34C-B959-93552A9A19A5}"/>
              </a:ext>
            </a:extLst>
          </p:cNvPr>
          <p:cNvSpPr/>
          <p:nvPr/>
        </p:nvSpPr>
        <p:spPr>
          <a:xfrm>
            <a:off x="6297171" y="3782530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5502D62A-773C-FF4E-BEF9-18B18A2FD682}"/>
              </a:ext>
            </a:extLst>
          </p:cNvPr>
          <p:cNvSpPr/>
          <p:nvPr/>
        </p:nvSpPr>
        <p:spPr>
          <a:xfrm>
            <a:off x="7134301" y="286958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E0472D4C-BFA7-9048-80F6-7A0D04CEEC67}"/>
              </a:ext>
            </a:extLst>
          </p:cNvPr>
          <p:cNvSpPr/>
          <p:nvPr/>
        </p:nvSpPr>
        <p:spPr>
          <a:xfrm>
            <a:off x="6544000" y="347846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03807776-9197-A54A-8E29-22AEC616AD0B}"/>
              </a:ext>
            </a:extLst>
          </p:cNvPr>
          <p:cNvSpPr/>
          <p:nvPr/>
        </p:nvSpPr>
        <p:spPr>
          <a:xfrm>
            <a:off x="7039990" y="3472856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0097E097-50FA-654D-B749-6362C640C164}"/>
              </a:ext>
            </a:extLst>
          </p:cNvPr>
          <p:cNvSpPr/>
          <p:nvPr/>
        </p:nvSpPr>
        <p:spPr>
          <a:xfrm>
            <a:off x="6167074" y="434650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32A60182-6240-4845-826C-0B51C53F68B4}"/>
              </a:ext>
            </a:extLst>
          </p:cNvPr>
          <p:cNvSpPr/>
          <p:nvPr/>
        </p:nvSpPr>
        <p:spPr>
          <a:xfrm>
            <a:off x="6736360" y="441912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円/楕円 129">
            <a:extLst>
              <a:ext uri="{FF2B5EF4-FFF2-40B4-BE49-F238E27FC236}">
                <a16:creationId xmlns:a16="http://schemas.microsoft.com/office/drawing/2014/main" id="{7BDFA39A-5EE8-374F-ABBE-06A91279FB5C}"/>
              </a:ext>
            </a:extLst>
          </p:cNvPr>
          <p:cNvSpPr/>
          <p:nvPr/>
        </p:nvSpPr>
        <p:spPr>
          <a:xfrm>
            <a:off x="6836125" y="3127413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円/楕円 130">
            <a:extLst>
              <a:ext uri="{FF2B5EF4-FFF2-40B4-BE49-F238E27FC236}">
                <a16:creationId xmlns:a16="http://schemas.microsoft.com/office/drawing/2014/main" id="{4B985CAD-563E-704F-A27F-FB61417BB9B2}"/>
              </a:ext>
            </a:extLst>
          </p:cNvPr>
          <p:cNvSpPr/>
          <p:nvPr/>
        </p:nvSpPr>
        <p:spPr>
          <a:xfrm>
            <a:off x="5598383" y="445348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8268D599-FD8F-2B4F-BC09-554D647E082B}"/>
              </a:ext>
            </a:extLst>
          </p:cNvPr>
          <p:cNvSpPr/>
          <p:nvPr/>
        </p:nvSpPr>
        <p:spPr>
          <a:xfrm>
            <a:off x="6715363" y="368875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B9A9DC38-D97C-B04C-AC00-F93F02517070}"/>
              </a:ext>
            </a:extLst>
          </p:cNvPr>
          <p:cNvSpPr/>
          <p:nvPr/>
        </p:nvSpPr>
        <p:spPr>
          <a:xfrm>
            <a:off x="6207446" y="316446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F303809A-1F08-5448-AE87-E0F486E39FC5}"/>
              </a:ext>
            </a:extLst>
          </p:cNvPr>
          <p:cNvSpPr/>
          <p:nvPr/>
        </p:nvSpPr>
        <p:spPr>
          <a:xfrm>
            <a:off x="5768394" y="414391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F18045E8-663A-E340-A63B-3ACCD3FFD522}"/>
              </a:ext>
            </a:extLst>
          </p:cNvPr>
          <p:cNvSpPr txBox="1"/>
          <p:nvPr/>
        </p:nvSpPr>
        <p:spPr>
          <a:xfrm>
            <a:off x="6765542" y="4681248"/>
            <a:ext cx="17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0B962FE-CE91-C244-80AB-30432CF8D327}"/>
              </a:ext>
            </a:extLst>
          </p:cNvPr>
          <p:cNvSpPr txBox="1"/>
          <p:nvPr/>
        </p:nvSpPr>
        <p:spPr>
          <a:xfrm>
            <a:off x="4748148" y="2153287"/>
            <a:ext cx="137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8B38C22-0CCE-2E40-962B-8246461CF4E7}"/>
              </a:ext>
            </a:extLst>
          </p:cNvPr>
          <p:cNvSpPr txBox="1"/>
          <p:nvPr/>
        </p:nvSpPr>
        <p:spPr>
          <a:xfrm>
            <a:off x="5793109" y="2401427"/>
            <a:ext cx="49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3A65911-8AD6-F241-8FBF-6333092578B8}"/>
              </a:ext>
            </a:extLst>
          </p:cNvPr>
          <p:cNvSpPr txBox="1"/>
          <p:nvPr/>
        </p:nvSpPr>
        <p:spPr>
          <a:xfrm>
            <a:off x="6791364" y="4330302"/>
            <a:ext cx="49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244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A3C849C-3DCE-584C-905E-DDF5CA34062C}"/>
              </a:ext>
            </a:extLst>
          </p:cNvPr>
          <p:cNvSpPr txBox="1"/>
          <p:nvPr/>
        </p:nvSpPr>
        <p:spPr>
          <a:xfrm>
            <a:off x="279924" y="1474688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難しい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2537FA7-229A-9740-9FC4-5F6CCC52018D}"/>
              </a:ext>
            </a:extLst>
          </p:cNvPr>
          <p:cNvCxnSpPr/>
          <p:nvPr/>
        </p:nvCxnSpPr>
        <p:spPr>
          <a:xfrm flipV="1">
            <a:off x="814827" y="2548580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9174F1D-FB01-BF4C-88B7-BDE5AEA6D6B9}"/>
              </a:ext>
            </a:extLst>
          </p:cNvPr>
          <p:cNvCxnSpPr>
            <a:cxnSpLocks/>
          </p:cNvCxnSpPr>
          <p:nvPr/>
        </p:nvCxnSpPr>
        <p:spPr>
          <a:xfrm>
            <a:off x="392224" y="4685897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>
            <a:extLst>
              <a:ext uri="{FF2B5EF4-FFF2-40B4-BE49-F238E27FC236}">
                <a16:creationId xmlns:a16="http://schemas.microsoft.com/office/drawing/2014/main" id="{979E14C5-C2E3-AB40-9B92-AFC9EC383B75}"/>
              </a:ext>
            </a:extLst>
          </p:cNvPr>
          <p:cNvSpPr/>
          <p:nvPr/>
        </p:nvSpPr>
        <p:spPr>
          <a:xfrm>
            <a:off x="1292471" y="373671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CF2E24BA-A3A2-1B4A-ADD7-E0567E1BBFD0}"/>
              </a:ext>
            </a:extLst>
          </p:cNvPr>
          <p:cNvSpPr/>
          <p:nvPr/>
        </p:nvSpPr>
        <p:spPr>
          <a:xfrm>
            <a:off x="1970837" y="27009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9C9F80-C3E0-E34C-AD01-F2A48DDE6629}"/>
              </a:ext>
            </a:extLst>
          </p:cNvPr>
          <p:cNvSpPr/>
          <p:nvPr/>
        </p:nvSpPr>
        <p:spPr>
          <a:xfrm>
            <a:off x="1476454" y="321985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DC8B093B-26B9-154C-AF4B-556BCD7D5D4A}"/>
              </a:ext>
            </a:extLst>
          </p:cNvPr>
          <p:cNvSpPr/>
          <p:nvPr/>
        </p:nvSpPr>
        <p:spPr>
          <a:xfrm>
            <a:off x="1590602" y="351687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76ABCCD1-43EB-FE45-9208-9D8EF0EA304F}"/>
              </a:ext>
            </a:extLst>
          </p:cNvPr>
          <p:cNvSpPr/>
          <p:nvPr/>
        </p:nvSpPr>
        <p:spPr>
          <a:xfrm>
            <a:off x="1702908" y="376696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908935B5-E8CD-B146-B74D-B537607AB33C}"/>
              </a:ext>
            </a:extLst>
          </p:cNvPr>
          <p:cNvSpPr/>
          <p:nvPr/>
        </p:nvSpPr>
        <p:spPr>
          <a:xfrm>
            <a:off x="1089891" y="30246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4DF5B60A-8D91-5B41-9286-F23D38D6AA0F}"/>
              </a:ext>
            </a:extLst>
          </p:cNvPr>
          <p:cNvSpPr/>
          <p:nvPr/>
        </p:nvSpPr>
        <p:spPr>
          <a:xfrm>
            <a:off x="1242291" y="31770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C30E8015-A6FA-4F4A-A1A1-9D1B84D2143A}"/>
              </a:ext>
            </a:extLst>
          </p:cNvPr>
          <p:cNvSpPr/>
          <p:nvPr/>
        </p:nvSpPr>
        <p:spPr>
          <a:xfrm>
            <a:off x="1255602" y="25485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1AA9709E-466C-2840-9F8B-E5A53208F69B}"/>
              </a:ext>
            </a:extLst>
          </p:cNvPr>
          <p:cNvSpPr/>
          <p:nvPr/>
        </p:nvSpPr>
        <p:spPr>
          <a:xfrm>
            <a:off x="1177625" y="354743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B2493A2D-B642-A940-888F-BA1F1FE2B0D8}"/>
              </a:ext>
            </a:extLst>
          </p:cNvPr>
          <p:cNvSpPr/>
          <p:nvPr/>
        </p:nvSpPr>
        <p:spPr>
          <a:xfrm>
            <a:off x="1104759" y="379565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93C87E17-3290-B043-9EB4-5519EEAA6CA9}"/>
              </a:ext>
            </a:extLst>
          </p:cNvPr>
          <p:cNvSpPr/>
          <p:nvPr/>
        </p:nvSpPr>
        <p:spPr>
          <a:xfrm>
            <a:off x="881378" y="3288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円/楕円 90">
            <a:extLst>
              <a:ext uri="{FF2B5EF4-FFF2-40B4-BE49-F238E27FC236}">
                <a16:creationId xmlns:a16="http://schemas.microsoft.com/office/drawing/2014/main" id="{C2A77663-6051-CF48-A1CF-3FFBEF4E1C2D}"/>
              </a:ext>
            </a:extLst>
          </p:cNvPr>
          <p:cNvSpPr/>
          <p:nvPr/>
        </p:nvSpPr>
        <p:spPr>
          <a:xfrm>
            <a:off x="1495052" y="420017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87AB151D-E8A9-6346-BFC3-58DB3A5E635A}"/>
              </a:ext>
            </a:extLst>
          </p:cNvPr>
          <p:cNvSpPr/>
          <p:nvPr/>
        </p:nvSpPr>
        <p:spPr>
          <a:xfrm>
            <a:off x="2292322" y="307723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03AE1BE1-0107-3C4D-9F25-8E327B53D267}"/>
              </a:ext>
            </a:extLst>
          </p:cNvPr>
          <p:cNvSpPr/>
          <p:nvPr/>
        </p:nvSpPr>
        <p:spPr>
          <a:xfrm>
            <a:off x="1384113" y="364325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8BCEF824-AAAE-AB48-BF69-CB9468695BB0}"/>
              </a:ext>
            </a:extLst>
          </p:cNvPr>
          <p:cNvSpPr/>
          <p:nvPr/>
        </p:nvSpPr>
        <p:spPr>
          <a:xfrm>
            <a:off x="2425544" y="27967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E238D5C4-267F-6B46-A740-1AE0AC61823E}"/>
              </a:ext>
            </a:extLst>
          </p:cNvPr>
          <p:cNvSpPr/>
          <p:nvPr/>
        </p:nvSpPr>
        <p:spPr>
          <a:xfrm>
            <a:off x="1444921" y="347750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7E5A38E-4171-214E-A5BF-A6C2A20B0D0E}"/>
              </a:ext>
            </a:extLst>
          </p:cNvPr>
          <p:cNvSpPr/>
          <p:nvPr/>
        </p:nvSpPr>
        <p:spPr>
          <a:xfrm>
            <a:off x="2546366" y="349676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B0A39DEE-9575-5247-B193-A99F4C8BAD15}"/>
              </a:ext>
            </a:extLst>
          </p:cNvPr>
          <p:cNvSpPr/>
          <p:nvPr/>
        </p:nvSpPr>
        <p:spPr>
          <a:xfrm>
            <a:off x="948929" y="42171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0272BBA4-1A88-D64B-9C14-016DA952AC03}"/>
              </a:ext>
            </a:extLst>
          </p:cNvPr>
          <p:cNvSpPr/>
          <p:nvPr/>
        </p:nvSpPr>
        <p:spPr>
          <a:xfrm>
            <a:off x="2242736" y="44430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3B46212-EDA3-7A46-9617-0364329460BC}"/>
              </a:ext>
            </a:extLst>
          </p:cNvPr>
          <p:cNvSpPr/>
          <p:nvPr/>
        </p:nvSpPr>
        <p:spPr>
          <a:xfrm>
            <a:off x="2121378" y="33273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FD09BCB8-F7AE-1E4A-A4B8-EE7BD6767F20}"/>
              </a:ext>
            </a:extLst>
          </p:cNvPr>
          <p:cNvSpPr/>
          <p:nvPr/>
        </p:nvSpPr>
        <p:spPr>
          <a:xfrm>
            <a:off x="1104759" y="447739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4605D3AB-BFD1-BB43-9E7E-8C51F11CBE81}"/>
              </a:ext>
            </a:extLst>
          </p:cNvPr>
          <p:cNvSpPr/>
          <p:nvPr/>
        </p:nvSpPr>
        <p:spPr>
          <a:xfrm>
            <a:off x="2221739" y="371266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4FF567C8-5E4B-D842-A33B-682695107ADE}"/>
              </a:ext>
            </a:extLst>
          </p:cNvPr>
          <p:cNvSpPr/>
          <p:nvPr/>
        </p:nvSpPr>
        <p:spPr>
          <a:xfrm>
            <a:off x="1802045" y="3550934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023A351A-4368-7F4F-B728-433E5940422B}"/>
              </a:ext>
            </a:extLst>
          </p:cNvPr>
          <p:cNvSpPr/>
          <p:nvPr/>
        </p:nvSpPr>
        <p:spPr>
          <a:xfrm>
            <a:off x="1101329" y="43695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0B9E7B6-D747-2A4D-8BEB-759BAC624E6E}"/>
              </a:ext>
            </a:extLst>
          </p:cNvPr>
          <p:cNvSpPr txBox="1"/>
          <p:nvPr/>
        </p:nvSpPr>
        <p:spPr>
          <a:xfrm>
            <a:off x="2271919" y="47051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F5B56BB-C75F-1D42-84C5-6D1398101158}"/>
              </a:ext>
            </a:extLst>
          </p:cNvPr>
          <p:cNvSpPr txBox="1"/>
          <p:nvPr/>
        </p:nvSpPr>
        <p:spPr>
          <a:xfrm>
            <a:off x="254524" y="217719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C6A9589-276C-E243-BE0F-A198054AC97B}"/>
              </a:ext>
            </a:extLst>
          </p:cNvPr>
          <p:cNvSpPr txBox="1"/>
          <p:nvPr/>
        </p:nvSpPr>
        <p:spPr>
          <a:xfrm>
            <a:off x="1299485" y="2425336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A24469F-DA1F-BF41-84D2-FD4E7CE75B33}"/>
              </a:ext>
            </a:extLst>
          </p:cNvPr>
          <p:cNvSpPr txBox="1"/>
          <p:nvPr/>
        </p:nvSpPr>
        <p:spPr>
          <a:xfrm>
            <a:off x="2297740" y="435421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4013F1C-9523-3349-90A9-B8ADBC248771}"/>
              </a:ext>
            </a:extLst>
          </p:cNvPr>
          <p:cNvSpPr txBox="1"/>
          <p:nvPr/>
        </p:nvSpPr>
        <p:spPr>
          <a:xfrm>
            <a:off x="4773549" y="1450779"/>
            <a:ext cx="390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0432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簡単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040B26E5-C446-8441-BFD6-034A32E08CF9}"/>
              </a:ext>
            </a:extLst>
          </p:cNvPr>
          <p:cNvCxnSpPr>
            <a:cxnSpLocks/>
          </p:cNvCxnSpPr>
          <p:nvPr/>
        </p:nvCxnSpPr>
        <p:spPr>
          <a:xfrm flipV="1">
            <a:off x="5308451" y="2524671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A8C8B6A0-2661-8845-9905-16F9275A812F}"/>
              </a:ext>
            </a:extLst>
          </p:cNvPr>
          <p:cNvCxnSpPr>
            <a:cxnSpLocks/>
          </p:cNvCxnSpPr>
          <p:nvPr/>
        </p:nvCxnSpPr>
        <p:spPr>
          <a:xfrm>
            <a:off x="4885848" y="4661988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10">
            <a:extLst>
              <a:ext uri="{FF2B5EF4-FFF2-40B4-BE49-F238E27FC236}">
                <a16:creationId xmlns:a16="http://schemas.microsoft.com/office/drawing/2014/main" id="{9981AAB8-5E04-DC4D-BDFE-78AD21BD2F0F}"/>
              </a:ext>
            </a:extLst>
          </p:cNvPr>
          <p:cNvSpPr/>
          <p:nvPr/>
        </p:nvSpPr>
        <p:spPr>
          <a:xfrm>
            <a:off x="6021063" y="3976011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2" name="円/楕円 111">
            <a:extLst>
              <a:ext uri="{FF2B5EF4-FFF2-40B4-BE49-F238E27FC236}">
                <a16:creationId xmlns:a16="http://schemas.microsoft.com/office/drawing/2014/main" id="{924FC269-299D-5849-9751-2062FC0ECBFD}"/>
              </a:ext>
            </a:extLst>
          </p:cNvPr>
          <p:cNvSpPr/>
          <p:nvPr/>
        </p:nvSpPr>
        <p:spPr>
          <a:xfrm>
            <a:off x="6472096" y="270383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CC016593-3354-1A44-875A-A450B9D9088F}"/>
              </a:ext>
            </a:extLst>
          </p:cNvPr>
          <p:cNvSpPr/>
          <p:nvPr/>
        </p:nvSpPr>
        <p:spPr>
          <a:xfrm>
            <a:off x="5837172" y="3126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4" name="円/楕円 113">
            <a:extLst>
              <a:ext uri="{FF2B5EF4-FFF2-40B4-BE49-F238E27FC236}">
                <a16:creationId xmlns:a16="http://schemas.microsoft.com/office/drawing/2014/main" id="{BFD73E9E-B489-FD4C-BB9B-5953575ADFC1}"/>
              </a:ext>
            </a:extLst>
          </p:cNvPr>
          <p:cNvSpPr/>
          <p:nvPr/>
        </p:nvSpPr>
        <p:spPr>
          <a:xfrm>
            <a:off x="5999727" y="340544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5" name="円/楕円 114">
            <a:extLst>
              <a:ext uri="{FF2B5EF4-FFF2-40B4-BE49-F238E27FC236}">
                <a16:creationId xmlns:a16="http://schemas.microsoft.com/office/drawing/2014/main" id="{433FC582-BBE6-474E-AF7E-EAB23529BAAC}"/>
              </a:ext>
            </a:extLst>
          </p:cNvPr>
          <p:cNvSpPr/>
          <p:nvPr/>
        </p:nvSpPr>
        <p:spPr>
          <a:xfrm>
            <a:off x="6070439" y="2830835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6" name="円/楕円 115">
            <a:extLst>
              <a:ext uri="{FF2B5EF4-FFF2-40B4-BE49-F238E27FC236}">
                <a16:creationId xmlns:a16="http://schemas.microsoft.com/office/drawing/2014/main" id="{8D7BFC03-75D9-144D-A4C4-9C2DC70C1573}"/>
              </a:ext>
            </a:extLst>
          </p:cNvPr>
          <p:cNvSpPr/>
          <p:nvPr/>
        </p:nvSpPr>
        <p:spPr>
          <a:xfrm>
            <a:off x="5477391" y="280419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8EFFE3B5-E03C-E24B-9158-B6A312D6C0F5}"/>
              </a:ext>
            </a:extLst>
          </p:cNvPr>
          <p:cNvSpPr/>
          <p:nvPr/>
        </p:nvSpPr>
        <p:spPr>
          <a:xfrm>
            <a:off x="5751163" y="296225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8" name="円/楕円 117">
            <a:extLst>
              <a:ext uri="{FF2B5EF4-FFF2-40B4-BE49-F238E27FC236}">
                <a16:creationId xmlns:a16="http://schemas.microsoft.com/office/drawing/2014/main" id="{50AF1065-DBD9-C942-9DEC-9553A946E93C}"/>
              </a:ext>
            </a:extLst>
          </p:cNvPr>
          <p:cNvSpPr/>
          <p:nvPr/>
        </p:nvSpPr>
        <p:spPr>
          <a:xfrm>
            <a:off x="5749226" y="2524671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79BA5486-1CDD-4F42-8410-F5FA413B5FD1}"/>
              </a:ext>
            </a:extLst>
          </p:cNvPr>
          <p:cNvSpPr/>
          <p:nvPr/>
        </p:nvSpPr>
        <p:spPr>
          <a:xfrm>
            <a:off x="5662699" y="341491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ED8E77A0-052D-0343-B45F-E8ED7A9D4052}"/>
              </a:ext>
            </a:extLst>
          </p:cNvPr>
          <p:cNvSpPr/>
          <p:nvPr/>
        </p:nvSpPr>
        <p:spPr>
          <a:xfrm>
            <a:off x="5722826" y="372156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1" name="円/楕円 120">
            <a:extLst>
              <a:ext uri="{FF2B5EF4-FFF2-40B4-BE49-F238E27FC236}">
                <a16:creationId xmlns:a16="http://schemas.microsoft.com/office/drawing/2014/main" id="{8883AEED-EC47-8B48-9F27-92C1AA234C6B}"/>
              </a:ext>
            </a:extLst>
          </p:cNvPr>
          <p:cNvSpPr/>
          <p:nvPr/>
        </p:nvSpPr>
        <p:spPr>
          <a:xfrm>
            <a:off x="5375002" y="326500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2" name="円/楕円 121">
            <a:extLst>
              <a:ext uri="{FF2B5EF4-FFF2-40B4-BE49-F238E27FC236}">
                <a16:creationId xmlns:a16="http://schemas.microsoft.com/office/drawing/2014/main" id="{17A6B556-FBF2-2B48-891D-02027B677376}"/>
              </a:ext>
            </a:extLst>
          </p:cNvPr>
          <p:cNvSpPr/>
          <p:nvPr/>
        </p:nvSpPr>
        <p:spPr>
          <a:xfrm>
            <a:off x="6347351" y="413363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3" name="円/楕円 122">
            <a:extLst>
              <a:ext uri="{FF2B5EF4-FFF2-40B4-BE49-F238E27FC236}">
                <a16:creationId xmlns:a16="http://schemas.microsoft.com/office/drawing/2014/main" id="{73182462-BCFA-3D43-B66E-774AF700972B}"/>
              </a:ext>
            </a:extLst>
          </p:cNvPr>
          <p:cNvSpPr/>
          <p:nvPr/>
        </p:nvSpPr>
        <p:spPr>
          <a:xfrm>
            <a:off x="6457536" y="298447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606639ED-3A98-B34C-B959-93552A9A19A5}"/>
              </a:ext>
            </a:extLst>
          </p:cNvPr>
          <p:cNvSpPr/>
          <p:nvPr/>
        </p:nvSpPr>
        <p:spPr>
          <a:xfrm>
            <a:off x="6297171" y="3782530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5502D62A-773C-FF4E-BEF9-18B18A2FD682}"/>
              </a:ext>
            </a:extLst>
          </p:cNvPr>
          <p:cNvSpPr/>
          <p:nvPr/>
        </p:nvSpPr>
        <p:spPr>
          <a:xfrm>
            <a:off x="7134301" y="286958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E0472D4C-BFA7-9048-80F6-7A0D04CEEC67}"/>
              </a:ext>
            </a:extLst>
          </p:cNvPr>
          <p:cNvSpPr/>
          <p:nvPr/>
        </p:nvSpPr>
        <p:spPr>
          <a:xfrm>
            <a:off x="6544000" y="347846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03807776-9197-A54A-8E29-22AEC616AD0B}"/>
              </a:ext>
            </a:extLst>
          </p:cNvPr>
          <p:cNvSpPr/>
          <p:nvPr/>
        </p:nvSpPr>
        <p:spPr>
          <a:xfrm>
            <a:off x="7039990" y="3472856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0097E097-50FA-654D-B749-6362C640C164}"/>
              </a:ext>
            </a:extLst>
          </p:cNvPr>
          <p:cNvSpPr/>
          <p:nvPr/>
        </p:nvSpPr>
        <p:spPr>
          <a:xfrm>
            <a:off x="6167074" y="434650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32A60182-6240-4845-826C-0B51C53F68B4}"/>
              </a:ext>
            </a:extLst>
          </p:cNvPr>
          <p:cNvSpPr/>
          <p:nvPr/>
        </p:nvSpPr>
        <p:spPr>
          <a:xfrm>
            <a:off x="6736360" y="441912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0" name="円/楕円 129">
            <a:extLst>
              <a:ext uri="{FF2B5EF4-FFF2-40B4-BE49-F238E27FC236}">
                <a16:creationId xmlns:a16="http://schemas.microsoft.com/office/drawing/2014/main" id="{7BDFA39A-5EE8-374F-ABBE-06A91279FB5C}"/>
              </a:ext>
            </a:extLst>
          </p:cNvPr>
          <p:cNvSpPr/>
          <p:nvPr/>
        </p:nvSpPr>
        <p:spPr>
          <a:xfrm>
            <a:off x="6836125" y="3127413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1" name="円/楕円 130">
            <a:extLst>
              <a:ext uri="{FF2B5EF4-FFF2-40B4-BE49-F238E27FC236}">
                <a16:creationId xmlns:a16="http://schemas.microsoft.com/office/drawing/2014/main" id="{4B985CAD-563E-704F-A27F-FB61417BB9B2}"/>
              </a:ext>
            </a:extLst>
          </p:cNvPr>
          <p:cNvSpPr/>
          <p:nvPr/>
        </p:nvSpPr>
        <p:spPr>
          <a:xfrm>
            <a:off x="5598383" y="445348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8268D599-FD8F-2B4F-BC09-554D647E082B}"/>
              </a:ext>
            </a:extLst>
          </p:cNvPr>
          <p:cNvSpPr/>
          <p:nvPr/>
        </p:nvSpPr>
        <p:spPr>
          <a:xfrm>
            <a:off x="6715363" y="368875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3" name="円/楕円 132">
            <a:extLst>
              <a:ext uri="{FF2B5EF4-FFF2-40B4-BE49-F238E27FC236}">
                <a16:creationId xmlns:a16="http://schemas.microsoft.com/office/drawing/2014/main" id="{B9A9DC38-D97C-B04C-AC00-F93F02517070}"/>
              </a:ext>
            </a:extLst>
          </p:cNvPr>
          <p:cNvSpPr/>
          <p:nvPr/>
        </p:nvSpPr>
        <p:spPr>
          <a:xfrm>
            <a:off x="6207446" y="316446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F303809A-1F08-5448-AE87-E0F486E39FC5}"/>
              </a:ext>
            </a:extLst>
          </p:cNvPr>
          <p:cNvSpPr/>
          <p:nvPr/>
        </p:nvSpPr>
        <p:spPr>
          <a:xfrm>
            <a:off x="5768394" y="414391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F18045E8-663A-E340-A63B-3ACCD3FFD522}"/>
              </a:ext>
            </a:extLst>
          </p:cNvPr>
          <p:cNvSpPr txBox="1"/>
          <p:nvPr/>
        </p:nvSpPr>
        <p:spPr>
          <a:xfrm>
            <a:off x="6765542" y="4681248"/>
            <a:ext cx="17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0B962FE-CE91-C244-80AB-30432CF8D327}"/>
              </a:ext>
            </a:extLst>
          </p:cNvPr>
          <p:cNvSpPr txBox="1"/>
          <p:nvPr/>
        </p:nvSpPr>
        <p:spPr>
          <a:xfrm>
            <a:off x="4748148" y="2153287"/>
            <a:ext cx="137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8B38C22-0CCE-2E40-962B-8246461CF4E7}"/>
              </a:ext>
            </a:extLst>
          </p:cNvPr>
          <p:cNvSpPr txBox="1"/>
          <p:nvPr/>
        </p:nvSpPr>
        <p:spPr>
          <a:xfrm>
            <a:off x="5793109" y="2401427"/>
            <a:ext cx="49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3A65911-8AD6-F241-8FBF-6333092578B8}"/>
              </a:ext>
            </a:extLst>
          </p:cNvPr>
          <p:cNvSpPr txBox="1"/>
          <p:nvPr/>
        </p:nvSpPr>
        <p:spPr>
          <a:xfrm>
            <a:off x="6791364" y="4330302"/>
            <a:ext cx="49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291CE2D-D031-A041-B19C-8EB3D33884A2}"/>
              </a:ext>
            </a:extLst>
          </p:cNvPr>
          <p:cNvCxnSpPr/>
          <p:nvPr/>
        </p:nvCxnSpPr>
        <p:spPr>
          <a:xfrm flipV="1">
            <a:off x="5017168" y="2401427"/>
            <a:ext cx="2394285" cy="2435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7BFFB69-F54A-D348-99A4-983A576CFA37}"/>
              </a:ext>
            </a:extLst>
          </p:cNvPr>
          <p:cNvSpPr txBox="1"/>
          <p:nvPr/>
        </p:nvSpPr>
        <p:spPr>
          <a:xfrm>
            <a:off x="7362546" y="198123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線形分離可能</a:t>
            </a:r>
            <a:endParaRPr kumimoji="1" lang="en-US" altLang="ja-JP" dirty="0"/>
          </a:p>
          <a:p>
            <a:r>
              <a:rPr lang="ja-JP" altLang="en-US"/>
              <a:t>       ＝</a:t>
            </a:r>
            <a:endParaRPr lang="en-US" altLang="ja-JP" dirty="0"/>
          </a:p>
          <a:p>
            <a:r>
              <a:rPr lang="ja-JP" altLang="en-US"/>
              <a:t>線形問題</a:t>
            </a:r>
            <a:endParaRPr kumimoji="1" lang="ja-JP" altLang="en-US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9F6BEA5-4DBE-4147-AE26-B4635696814E}"/>
              </a:ext>
            </a:extLst>
          </p:cNvPr>
          <p:cNvCxnSpPr/>
          <p:nvPr/>
        </p:nvCxnSpPr>
        <p:spPr>
          <a:xfrm flipV="1">
            <a:off x="513539" y="2329805"/>
            <a:ext cx="2394285" cy="24352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FB9611-01D0-3942-B0F2-5E88784800CB}"/>
              </a:ext>
            </a:extLst>
          </p:cNvPr>
          <p:cNvSpPr txBox="1"/>
          <p:nvPr/>
        </p:nvSpPr>
        <p:spPr>
          <a:xfrm>
            <a:off x="2906701" y="2201744"/>
            <a:ext cx="1938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線形分離できない</a:t>
            </a:r>
            <a:endParaRPr lang="en-US" altLang="ja-JP" dirty="0"/>
          </a:p>
          <a:p>
            <a:r>
              <a:rPr lang="ja-JP" altLang="en-US"/>
              <a:t>       ＝</a:t>
            </a:r>
            <a:endParaRPr lang="en-US" altLang="ja-JP" dirty="0"/>
          </a:p>
          <a:p>
            <a:r>
              <a:rPr kumimoji="1" lang="ja-JP" altLang="en-US"/>
              <a:t>非線形問題</a:t>
            </a:r>
            <a:endParaRPr kumimoji="1" lang="en-US" altLang="ja-JP" dirty="0"/>
          </a:p>
        </p:txBody>
      </p:sp>
      <p:sp>
        <p:nvSpPr>
          <p:cNvPr id="2" name="ドーナツ 1">
            <a:extLst>
              <a:ext uri="{FF2B5EF4-FFF2-40B4-BE49-F238E27FC236}">
                <a16:creationId xmlns:a16="http://schemas.microsoft.com/office/drawing/2014/main" id="{50B06202-DF51-D74D-9541-292EB75D6B6D}"/>
              </a:ext>
            </a:extLst>
          </p:cNvPr>
          <p:cNvSpPr/>
          <p:nvPr/>
        </p:nvSpPr>
        <p:spPr>
          <a:xfrm>
            <a:off x="7090170" y="2209226"/>
            <a:ext cx="257453" cy="257453"/>
          </a:xfrm>
          <a:prstGeom prst="donut">
            <a:avLst>
              <a:gd name="adj" fmla="val 14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9E583DD-1067-4048-8F33-6A883F2012B1}"/>
              </a:ext>
            </a:extLst>
          </p:cNvPr>
          <p:cNvCxnSpPr>
            <a:cxnSpLocks/>
          </p:cNvCxnSpPr>
          <p:nvPr/>
        </p:nvCxnSpPr>
        <p:spPr>
          <a:xfrm flipH="1" flipV="1">
            <a:off x="2661882" y="2162432"/>
            <a:ext cx="168936" cy="1821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24C656D6-26B7-254B-8478-B3F43F8F0067}"/>
              </a:ext>
            </a:extLst>
          </p:cNvPr>
          <p:cNvCxnSpPr>
            <a:cxnSpLocks/>
          </p:cNvCxnSpPr>
          <p:nvPr/>
        </p:nvCxnSpPr>
        <p:spPr>
          <a:xfrm flipV="1">
            <a:off x="2661882" y="2162432"/>
            <a:ext cx="168936" cy="1821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49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A3C849C-3DCE-584C-905E-DDF5CA34062C}"/>
              </a:ext>
            </a:extLst>
          </p:cNvPr>
          <p:cNvSpPr txBox="1"/>
          <p:nvPr/>
        </p:nvSpPr>
        <p:spPr>
          <a:xfrm>
            <a:off x="279924" y="1474688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例題（魚の分類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ja-JP" altLang="en-US" sz="28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難しい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2537FA7-229A-9740-9FC4-5F6CCC52018D}"/>
              </a:ext>
            </a:extLst>
          </p:cNvPr>
          <p:cNvCxnSpPr/>
          <p:nvPr/>
        </p:nvCxnSpPr>
        <p:spPr>
          <a:xfrm flipV="1">
            <a:off x="814827" y="2548580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D9174F1D-FB01-BF4C-88B7-BDE5AEA6D6B9}"/>
              </a:ext>
            </a:extLst>
          </p:cNvPr>
          <p:cNvCxnSpPr>
            <a:cxnSpLocks/>
          </p:cNvCxnSpPr>
          <p:nvPr/>
        </p:nvCxnSpPr>
        <p:spPr>
          <a:xfrm>
            <a:off x="392224" y="4685897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>
            <a:extLst>
              <a:ext uri="{FF2B5EF4-FFF2-40B4-BE49-F238E27FC236}">
                <a16:creationId xmlns:a16="http://schemas.microsoft.com/office/drawing/2014/main" id="{979E14C5-C2E3-AB40-9B92-AFC9EC383B75}"/>
              </a:ext>
            </a:extLst>
          </p:cNvPr>
          <p:cNvSpPr/>
          <p:nvPr/>
        </p:nvSpPr>
        <p:spPr>
          <a:xfrm>
            <a:off x="1292471" y="373671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CF2E24BA-A3A2-1B4A-ADD7-E0567E1BBFD0}"/>
              </a:ext>
            </a:extLst>
          </p:cNvPr>
          <p:cNvSpPr/>
          <p:nvPr/>
        </p:nvSpPr>
        <p:spPr>
          <a:xfrm>
            <a:off x="1970837" y="27009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B09C9F80-C3E0-E34C-AD01-F2A48DDE6629}"/>
              </a:ext>
            </a:extLst>
          </p:cNvPr>
          <p:cNvSpPr/>
          <p:nvPr/>
        </p:nvSpPr>
        <p:spPr>
          <a:xfrm>
            <a:off x="1476454" y="3219856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DC8B093B-26B9-154C-AF4B-556BCD7D5D4A}"/>
              </a:ext>
            </a:extLst>
          </p:cNvPr>
          <p:cNvSpPr/>
          <p:nvPr/>
        </p:nvSpPr>
        <p:spPr>
          <a:xfrm>
            <a:off x="1590602" y="351687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76ABCCD1-43EB-FE45-9208-9D8EF0EA304F}"/>
              </a:ext>
            </a:extLst>
          </p:cNvPr>
          <p:cNvSpPr/>
          <p:nvPr/>
        </p:nvSpPr>
        <p:spPr>
          <a:xfrm>
            <a:off x="1702908" y="376696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908935B5-E8CD-B146-B74D-B537607AB33C}"/>
              </a:ext>
            </a:extLst>
          </p:cNvPr>
          <p:cNvSpPr/>
          <p:nvPr/>
        </p:nvSpPr>
        <p:spPr>
          <a:xfrm>
            <a:off x="1089891" y="30246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4DF5B60A-8D91-5B41-9286-F23D38D6AA0F}"/>
              </a:ext>
            </a:extLst>
          </p:cNvPr>
          <p:cNvSpPr/>
          <p:nvPr/>
        </p:nvSpPr>
        <p:spPr>
          <a:xfrm>
            <a:off x="1242291" y="317709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C30E8015-A6FA-4F4A-A1A1-9D1B84D2143A}"/>
              </a:ext>
            </a:extLst>
          </p:cNvPr>
          <p:cNvSpPr/>
          <p:nvPr/>
        </p:nvSpPr>
        <p:spPr>
          <a:xfrm>
            <a:off x="1255602" y="2548580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1AA9709E-466C-2840-9F8B-E5A53208F69B}"/>
              </a:ext>
            </a:extLst>
          </p:cNvPr>
          <p:cNvSpPr/>
          <p:nvPr/>
        </p:nvSpPr>
        <p:spPr>
          <a:xfrm>
            <a:off x="1177625" y="3547439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9" name="円/楕円 88">
            <a:extLst>
              <a:ext uri="{FF2B5EF4-FFF2-40B4-BE49-F238E27FC236}">
                <a16:creationId xmlns:a16="http://schemas.microsoft.com/office/drawing/2014/main" id="{B2493A2D-B642-A940-888F-BA1F1FE2B0D8}"/>
              </a:ext>
            </a:extLst>
          </p:cNvPr>
          <p:cNvSpPr/>
          <p:nvPr/>
        </p:nvSpPr>
        <p:spPr>
          <a:xfrm>
            <a:off x="1104759" y="3795658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0" name="円/楕円 89">
            <a:extLst>
              <a:ext uri="{FF2B5EF4-FFF2-40B4-BE49-F238E27FC236}">
                <a16:creationId xmlns:a16="http://schemas.microsoft.com/office/drawing/2014/main" id="{93C87E17-3290-B043-9EB4-5519EEAA6CA9}"/>
              </a:ext>
            </a:extLst>
          </p:cNvPr>
          <p:cNvSpPr/>
          <p:nvPr/>
        </p:nvSpPr>
        <p:spPr>
          <a:xfrm>
            <a:off x="881378" y="3288917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1" name="円/楕円 90">
            <a:extLst>
              <a:ext uri="{FF2B5EF4-FFF2-40B4-BE49-F238E27FC236}">
                <a16:creationId xmlns:a16="http://schemas.microsoft.com/office/drawing/2014/main" id="{C2A77663-6051-CF48-A1CF-3FFBEF4E1C2D}"/>
              </a:ext>
            </a:extLst>
          </p:cNvPr>
          <p:cNvSpPr/>
          <p:nvPr/>
        </p:nvSpPr>
        <p:spPr>
          <a:xfrm>
            <a:off x="1495052" y="4200179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2" name="円/楕円 91">
            <a:extLst>
              <a:ext uri="{FF2B5EF4-FFF2-40B4-BE49-F238E27FC236}">
                <a16:creationId xmlns:a16="http://schemas.microsoft.com/office/drawing/2014/main" id="{87AB151D-E8A9-6346-BFC3-58DB3A5E635A}"/>
              </a:ext>
            </a:extLst>
          </p:cNvPr>
          <p:cNvSpPr/>
          <p:nvPr/>
        </p:nvSpPr>
        <p:spPr>
          <a:xfrm>
            <a:off x="2292322" y="3077233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03AE1BE1-0107-3C4D-9F25-8E327B53D267}"/>
              </a:ext>
            </a:extLst>
          </p:cNvPr>
          <p:cNvSpPr/>
          <p:nvPr/>
        </p:nvSpPr>
        <p:spPr>
          <a:xfrm>
            <a:off x="1384113" y="364325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8BCEF824-AAAE-AB48-BF69-CB9468695BB0}"/>
              </a:ext>
            </a:extLst>
          </p:cNvPr>
          <p:cNvSpPr/>
          <p:nvPr/>
        </p:nvSpPr>
        <p:spPr>
          <a:xfrm>
            <a:off x="2425544" y="27967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E238D5C4-267F-6B46-A740-1AE0AC61823E}"/>
              </a:ext>
            </a:extLst>
          </p:cNvPr>
          <p:cNvSpPr/>
          <p:nvPr/>
        </p:nvSpPr>
        <p:spPr>
          <a:xfrm>
            <a:off x="1444921" y="347750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6" name="円/楕円 95">
            <a:extLst>
              <a:ext uri="{FF2B5EF4-FFF2-40B4-BE49-F238E27FC236}">
                <a16:creationId xmlns:a16="http://schemas.microsoft.com/office/drawing/2014/main" id="{F7E5A38E-4171-214E-A5BF-A6C2A20B0D0E}"/>
              </a:ext>
            </a:extLst>
          </p:cNvPr>
          <p:cNvSpPr/>
          <p:nvPr/>
        </p:nvSpPr>
        <p:spPr>
          <a:xfrm>
            <a:off x="2546366" y="3496765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7" name="円/楕円 96">
            <a:extLst>
              <a:ext uri="{FF2B5EF4-FFF2-40B4-BE49-F238E27FC236}">
                <a16:creationId xmlns:a16="http://schemas.microsoft.com/office/drawing/2014/main" id="{B0A39DEE-9575-5247-B193-A99F4C8BAD15}"/>
              </a:ext>
            </a:extLst>
          </p:cNvPr>
          <p:cNvSpPr/>
          <p:nvPr/>
        </p:nvSpPr>
        <p:spPr>
          <a:xfrm>
            <a:off x="948929" y="42171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8" name="円/楕円 97">
            <a:extLst>
              <a:ext uri="{FF2B5EF4-FFF2-40B4-BE49-F238E27FC236}">
                <a16:creationId xmlns:a16="http://schemas.microsoft.com/office/drawing/2014/main" id="{0272BBA4-1A88-D64B-9C14-016DA952AC03}"/>
              </a:ext>
            </a:extLst>
          </p:cNvPr>
          <p:cNvSpPr/>
          <p:nvPr/>
        </p:nvSpPr>
        <p:spPr>
          <a:xfrm>
            <a:off x="2242736" y="444303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9" name="円/楕円 98">
            <a:extLst>
              <a:ext uri="{FF2B5EF4-FFF2-40B4-BE49-F238E27FC236}">
                <a16:creationId xmlns:a16="http://schemas.microsoft.com/office/drawing/2014/main" id="{73B46212-EDA3-7A46-9617-0364329460BC}"/>
              </a:ext>
            </a:extLst>
          </p:cNvPr>
          <p:cNvSpPr/>
          <p:nvPr/>
        </p:nvSpPr>
        <p:spPr>
          <a:xfrm>
            <a:off x="2121378" y="33273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FD09BCB8-F7AE-1E4A-A4B8-EE7BD6767F20}"/>
              </a:ext>
            </a:extLst>
          </p:cNvPr>
          <p:cNvSpPr/>
          <p:nvPr/>
        </p:nvSpPr>
        <p:spPr>
          <a:xfrm>
            <a:off x="1104759" y="4477398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4605D3AB-BFD1-BB43-9E7E-8C51F11CBE81}"/>
              </a:ext>
            </a:extLst>
          </p:cNvPr>
          <p:cNvSpPr/>
          <p:nvPr/>
        </p:nvSpPr>
        <p:spPr>
          <a:xfrm>
            <a:off x="2221739" y="3712664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4FF567C8-5E4B-D842-A33B-682695107ADE}"/>
              </a:ext>
            </a:extLst>
          </p:cNvPr>
          <p:cNvSpPr/>
          <p:nvPr/>
        </p:nvSpPr>
        <p:spPr>
          <a:xfrm>
            <a:off x="1802045" y="3550934"/>
            <a:ext cx="100361" cy="1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023A351A-4368-7F4F-B728-433E5940422B}"/>
              </a:ext>
            </a:extLst>
          </p:cNvPr>
          <p:cNvSpPr/>
          <p:nvPr/>
        </p:nvSpPr>
        <p:spPr>
          <a:xfrm>
            <a:off x="1101329" y="4369507"/>
            <a:ext cx="100361" cy="1003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0B9E7B6-D747-2A4D-8BEB-759BAC624E6E}"/>
              </a:ext>
            </a:extLst>
          </p:cNvPr>
          <p:cNvSpPr txBox="1"/>
          <p:nvPr/>
        </p:nvSpPr>
        <p:spPr>
          <a:xfrm>
            <a:off x="2271919" y="47051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体長（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cm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F5B56BB-C75F-1D42-84C5-6D1398101158}"/>
              </a:ext>
            </a:extLst>
          </p:cNvPr>
          <p:cNvSpPr txBox="1"/>
          <p:nvPr/>
        </p:nvSpPr>
        <p:spPr>
          <a:xfrm>
            <a:off x="254524" y="2177196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体重（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kg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C6A9589-276C-E243-BE0F-A198054AC97B}"/>
              </a:ext>
            </a:extLst>
          </p:cNvPr>
          <p:cNvSpPr txBox="1"/>
          <p:nvPr/>
        </p:nvSpPr>
        <p:spPr>
          <a:xfrm>
            <a:off x="1299485" y="2425336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A24469F-DA1F-BF41-84D2-FD4E7CE75B33}"/>
              </a:ext>
            </a:extLst>
          </p:cNvPr>
          <p:cNvSpPr txBox="1"/>
          <p:nvPr/>
        </p:nvSpPr>
        <p:spPr>
          <a:xfrm>
            <a:off x="2297740" y="435421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latin typeface="Meiryo" panose="020B0604030504040204" pitchFamily="34" charset="-128"/>
                <a:ea typeface="Meiryo" panose="020B0604030504040204" pitchFamily="34" charset="-128"/>
              </a:rPr>
              <a:t>魚</a:t>
            </a:r>
            <a:r>
              <a:rPr lang="en-US" altLang="ja-JP" sz="14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4013F1C-9523-3349-90A9-B8ADBC248771}"/>
              </a:ext>
            </a:extLst>
          </p:cNvPr>
          <p:cNvSpPr txBox="1"/>
          <p:nvPr/>
        </p:nvSpPr>
        <p:spPr>
          <a:xfrm>
            <a:off x="4773549" y="1450779"/>
            <a:ext cx="390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例題（</a:t>
            </a:r>
            <a:r>
              <a:rPr lang="en-US" altLang="ja-JP" sz="2800" b="1" dirty="0">
                <a:latin typeface="Meiryo" panose="020B0604030504040204" pitchFamily="34" charset="-128"/>
                <a:ea typeface="Meiryo" panose="020B0604030504040204" pitchFamily="34" charset="-128"/>
              </a:rPr>
              <a:t>XOR</a:t>
            </a:r>
            <a:r>
              <a:rPr lang="ja-JP" altLang="en-US" sz="2800" b="1"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kumimoji="1" lang="ja-JP" altLang="en-US" sz="28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0FB9611-01D0-3942-B0F2-5E88784800CB}"/>
              </a:ext>
            </a:extLst>
          </p:cNvPr>
          <p:cNvSpPr txBox="1"/>
          <p:nvPr/>
        </p:nvSpPr>
        <p:spPr>
          <a:xfrm>
            <a:off x="2906701" y="22017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非線形問題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AC09E1E2-248E-DB41-B896-47425C877BDE}"/>
              </a:ext>
            </a:extLst>
          </p:cNvPr>
          <p:cNvCxnSpPr>
            <a:cxnSpLocks/>
          </p:cNvCxnSpPr>
          <p:nvPr/>
        </p:nvCxnSpPr>
        <p:spPr>
          <a:xfrm flipV="1">
            <a:off x="5150660" y="2524671"/>
            <a:ext cx="0" cy="2598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494B8147-3BD1-DC45-85EC-93B3474F60F7}"/>
              </a:ext>
            </a:extLst>
          </p:cNvPr>
          <p:cNvCxnSpPr>
            <a:cxnSpLocks/>
          </p:cNvCxnSpPr>
          <p:nvPr/>
        </p:nvCxnSpPr>
        <p:spPr>
          <a:xfrm>
            <a:off x="4728058" y="4661988"/>
            <a:ext cx="2836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円/楕円 201">
            <a:extLst>
              <a:ext uri="{FF2B5EF4-FFF2-40B4-BE49-F238E27FC236}">
                <a16:creationId xmlns:a16="http://schemas.microsoft.com/office/drawing/2014/main" id="{ECE05413-7AAD-4C41-B292-8BC4DD3990AC}"/>
              </a:ext>
            </a:extLst>
          </p:cNvPr>
          <p:cNvSpPr/>
          <p:nvPr/>
        </p:nvSpPr>
        <p:spPr>
          <a:xfrm>
            <a:off x="5042640" y="2975509"/>
            <a:ext cx="228870" cy="220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円/楕円 202">
            <a:extLst>
              <a:ext uri="{FF2B5EF4-FFF2-40B4-BE49-F238E27FC236}">
                <a16:creationId xmlns:a16="http://schemas.microsoft.com/office/drawing/2014/main" id="{C54D178F-2640-434A-A694-800DE778135D}"/>
              </a:ext>
            </a:extLst>
          </p:cNvPr>
          <p:cNvSpPr/>
          <p:nvPr/>
        </p:nvSpPr>
        <p:spPr>
          <a:xfrm>
            <a:off x="5061118" y="4538733"/>
            <a:ext cx="203803" cy="21903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5F84E40B-C447-BA4C-B08B-7218F39C9386}"/>
              </a:ext>
            </a:extLst>
          </p:cNvPr>
          <p:cNvSpPr txBox="1"/>
          <p:nvPr/>
        </p:nvSpPr>
        <p:spPr>
          <a:xfrm>
            <a:off x="7308340" y="4760378"/>
            <a:ext cx="118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/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DE332EE1-E71B-B94E-92C8-9DD63569BD67}"/>
              </a:ext>
            </a:extLst>
          </p:cNvPr>
          <p:cNvSpPr txBox="1"/>
          <p:nvPr/>
        </p:nvSpPr>
        <p:spPr>
          <a:xfrm>
            <a:off x="4979395" y="2139092"/>
            <a:ext cx="112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</a:p>
        </p:txBody>
      </p:sp>
      <p:sp>
        <p:nvSpPr>
          <p:cNvPr id="206" name="円/楕円 205">
            <a:extLst>
              <a:ext uri="{FF2B5EF4-FFF2-40B4-BE49-F238E27FC236}">
                <a16:creationId xmlns:a16="http://schemas.microsoft.com/office/drawing/2014/main" id="{0C8DBAD5-9A5E-E848-8DA0-CFE06522244F}"/>
              </a:ext>
            </a:extLst>
          </p:cNvPr>
          <p:cNvSpPr/>
          <p:nvPr/>
        </p:nvSpPr>
        <p:spPr>
          <a:xfrm>
            <a:off x="6687761" y="4547103"/>
            <a:ext cx="228870" cy="220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>
            <a:extLst>
              <a:ext uri="{FF2B5EF4-FFF2-40B4-BE49-F238E27FC236}">
                <a16:creationId xmlns:a16="http://schemas.microsoft.com/office/drawing/2014/main" id="{3AB59485-8993-5347-B1D0-6A95761FDAF9}"/>
              </a:ext>
            </a:extLst>
          </p:cNvPr>
          <p:cNvSpPr/>
          <p:nvPr/>
        </p:nvSpPr>
        <p:spPr>
          <a:xfrm>
            <a:off x="6655722" y="2953400"/>
            <a:ext cx="203803" cy="21903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301491B6-BF0E-FF4C-910B-0A63BF771AE6}"/>
              </a:ext>
            </a:extLst>
          </p:cNvPr>
          <p:cNvSpPr txBox="1"/>
          <p:nvPr/>
        </p:nvSpPr>
        <p:spPr>
          <a:xfrm>
            <a:off x="4822942" y="46963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</a:t>
            </a:r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E07B8808-2125-6846-89F8-9E3E39F69BFD}"/>
              </a:ext>
            </a:extLst>
          </p:cNvPr>
          <p:cNvSpPr txBox="1"/>
          <p:nvPr/>
        </p:nvSpPr>
        <p:spPr>
          <a:xfrm>
            <a:off x="6643127" y="47329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EC038227-CE1C-1344-95D9-C5034176CE12}"/>
              </a:ext>
            </a:extLst>
          </p:cNvPr>
          <p:cNvSpPr txBox="1"/>
          <p:nvPr/>
        </p:nvSpPr>
        <p:spPr>
          <a:xfrm>
            <a:off x="4702079" y="29238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AECB1A88-F59F-794F-919B-A2F617B0C4F4}"/>
              </a:ext>
            </a:extLst>
          </p:cNvPr>
          <p:cNvCxnSpPr>
            <a:cxnSpLocks/>
          </p:cNvCxnSpPr>
          <p:nvPr/>
        </p:nvCxnSpPr>
        <p:spPr>
          <a:xfrm>
            <a:off x="5337770" y="3085728"/>
            <a:ext cx="1242850" cy="0"/>
          </a:xfrm>
          <a:prstGeom prst="line">
            <a:avLst/>
          </a:prstGeom>
          <a:ln w="2857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4E7CF0D7-A139-6048-AFE6-3BD921EC87C1}"/>
              </a:ext>
            </a:extLst>
          </p:cNvPr>
          <p:cNvCxnSpPr>
            <a:cxnSpLocks/>
          </p:cNvCxnSpPr>
          <p:nvPr/>
        </p:nvCxnSpPr>
        <p:spPr>
          <a:xfrm rot="16200000">
            <a:off x="6136197" y="3862658"/>
            <a:ext cx="1242850" cy="0"/>
          </a:xfrm>
          <a:prstGeom prst="line">
            <a:avLst/>
          </a:prstGeom>
          <a:ln w="28575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6919361D-541E-C847-9507-ECF43DA86C90}"/>
              </a:ext>
            </a:extLst>
          </p:cNvPr>
          <p:cNvSpPr txBox="1"/>
          <p:nvPr/>
        </p:nvSpPr>
        <p:spPr>
          <a:xfrm>
            <a:off x="5680724" y="2044979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非線形問題で一番簡単な問題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本質は一緒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EF45A6C8-E3AC-364B-924A-F43382582E38}"/>
              </a:ext>
            </a:extLst>
          </p:cNvPr>
          <p:cNvSpPr txBox="1"/>
          <p:nvPr/>
        </p:nvSpPr>
        <p:spPr>
          <a:xfrm>
            <a:off x="7765045" y="291439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XOR(</a:t>
            </a:r>
            <a:r>
              <a:rPr lang="ja-JP" altLang="en-US"/>
              <a:t>排他的論理和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215" name="図 214">
            <a:extLst>
              <a:ext uri="{FF2B5EF4-FFF2-40B4-BE49-F238E27FC236}">
                <a16:creationId xmlns:a16="http://schemas.microsoft.com/office/drawing/2014/main" id="{0486231F-E65A-5746-8043-26B9F8BD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045" y="3283729"/>
            <a:ext cx="2082800" cy="977900"/>
          </a:xfrm>
          <a:prstGeom prst="rect">
            <a:avLst/>
          </a:prstGeom>
        </p:spPr>
      </p:pic>
      <p:sp>
        <p:nvSpPr>
          <p:cNvPr id="216" name="Text Box 2">
            <a:extLst>
              <a:ext uri="{FF2B5EF4-FFF2-40B4-BE49-F238E27FC236}">
                <a16:creationId xmlns:a16="http://schemas.microsoft.com/office/drawing/2014/main" id="{0EF77D83-97BF-BF40-90C3-370F191A3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2435" y="2903205"/>
            <a:ext cx="1030165" cy="151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1846" dirty="0">
                <a:latin typeface="Times New Roman" charset="0"/>
                <a:ea typeface="ＭＳ Ｐゴシック" charset="0"/>
              </a:rPr>
              <a:t>A</a:t>
            </a:r>
            <a:r>
              <a:rPr lang="ja-JP" altLang="en-US" sz="1846">
                <a:latin typeface="Times New Roman" charset="0"/>
                <a:ea typeface="ＭＳ Ｐゴシック" charset="0"/>
              </a:rPr>
              <a:t>　</a:t>
            </a:r>
            <a:r>
              <a:rPr lang="en-US" altLang="ja-JP" sz="1846" dirty="0">
                <a:latin typeface="Times New Roman" charset="0"/>
                <a:ea typeface="ＭＳ Ｐゴシック" charset="0"/>
              </a:rPr>
              <a:t>B</a:t>
            </a:r>
            <a:r>
              <a:rPr lang="ja-JP" altLang="en-US" sz="1846">
                <a:latin typeface="Times New Roman" charset="0"/>
                <a:ea typeface="ＭＳ Ｐゴシック" charset="0"/>
              </a:rPr>
              <a:t>　</a:t>
            </a:r>
            <a:r>
              <a:rPr lang="en-US" altLang="ja-JP" sz="1846" dirty="0">
                <a:latin typeface="Times New Roman" charset="0"/>
                <a:ea typeface="ＭＳ Ｐゴシック" charset="0"/>
              </a:rPr>
              <a:t>C</a:t>
            </a: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０　０　０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０　１　１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１　０　１</a:t>
            </a:r>
            <a:endParaRPr lang="en-US" altLang="ja-JP" sz="1846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ja-JP" altLang="en-US" sz="1846">
                <a:latin typeface="Times New Roman" charset="0"/>
                <a:ea typeface="ＭＳ Ｐゴシック" charset="0"/>
              </a:rPr>
              <a:t>１　１　０</a:t>
            </a:r>
          </a:p>
        </p:txBody>
      </p:sp>
      <p:sp>
        <p:nvSpPr>
          <p:cNvPr id="217" name="Line 3">
            <a:extLst>
              <a:ext uri="{FF2B5EF4-FFF2-40B4-BE49-F238E27FC236}">
                <a16:creationId xmlns:a16="http://schemas.microsoft.com/office/drawing/2014/main" id="{5CC51CB8-7A62-4841-AFCA-59B50BC70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8732" y="3234382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18" name="Line 4">
            <a:extLst>
              <a:ext uri="{FF2B5EF4-FFF2-40B4-BE49-F238E27FC236}">
                <a16:creationId xmlns:a16="http://schemas.microsoft.com/office/drawing/2014/main" id="{92013AF7-CDB5-FE44-BFB2-E2A059364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0569" y="2953029"/>
            <a:ext cx="0" cy="14067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19" name="Line 5">
            <a:extLst>
              <a:ext uri="{FF2B5EF4-FFF2-40B4-BE49-F238E27FC236}">
                <a16:creationId xmlns:a16="http://schemas.microsoft.com/office/drawing/2014/main" id="{22D5D504-6B6E-A641-ACA7-B8FD5B983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8732" y="2953028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  <p:sp>
        <p:nvSpPr>
          <p:cNvPr id="220" name="Line 6">
            <a:extLst>
              <a:ext uri="{FF2B5EF4-FFF2-40B4-BE49-F238E27FC236}">
                <a16:creationId xmlns:a16="http://schemas.microsoft.com/office/drawing/2014/main" id="{80336F10-DBBF-3B4C-80A0-A609EBCF7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8732" y="4359797"/>
            <a:ext cx="9935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ja-JP" alt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8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396</Words>
  <Application>Microsoft Macintosh PowerPoint</Application>
  <PresentationFormat>ワイド画面</PresentationFormat>
  <Paragraphs>172</Paragraphs>
  <Slides>11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ＭＳ Ｐゴシック</vt:lpstr>
      <vt:lpstr>Meiryo</vt:lpstr>
      <vt:lpstr>游ゴシック</vt:lpstr>
      <vt:lpstr>游ゴシック Light</vt:lpstr>
      <vt:lpstr>Arial</vt:lpstr>
      <vt:lpstr>Times New Roman</vt:lpstr>
      <vt:lpstr>Office テーマ</vt:lpstr>
      <vt:lpstr>数式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大枝　 真一</dc:creator>
  <cp:lastModifiedBy>大枝　 真一</cp:lastModifiedBy>
  <cp:revision>15</cp:revision>
  <dcterms:created xsi:type="dcterms:W3CDTF">2020-01-23T02:02:27Z</dcterms:created>
  <dcterms:modified xsi:type="dcterms:W3CDTF">2020-01-23T06:06:06Z</dcterms:modified>
</cp:coreProperties>
</file>