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8"/>
    <p:restoredTop sz="94704"/>
  </p:normalViewPr>
  <p:slideViewPr>
    <p:cSldViewPr snapToGrid="0" snapToObjects="1" showGuides="1">
      <p:cViewPr>
        <p:scale>
          <a:sx n="210" d="100"/>
          <a:sy n="210" d="100"/>
        </p:scale>
        <p:origin x="-2192" y="16"/>
      </p:cViewPr>
      <p:guideLst>
        <p:guide orient="horz" pos="3566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EC61-44A4-B047-B1F8-98E2E0A0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99A-3F5D-F24B-89EC-723B43F7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3B595-F930-5642-B360-5D02A4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E161D-2D33-1E4B-B305-21B907D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6AF7-A4FE-0849-8187-AE205FD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BF2DE-0D05-AD41-B296-A0D5CD8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25754-B7FE-EF43-9304-AB7DD3C8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3D8A-3A19-1E42-82C8-FFC9DFA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84BC9-A7A4-D34F-BDDC-3060E07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24D21-C0DA-B547-B088-0547877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4DD48-FB65-8E4D-A78D-8F83ADF1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4DD77-80DB-2040-A7FE-6D4192C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D11D-44C4-964D-B356-D29892A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E89B-F2AC-5C4F-948E-3523436D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BC14-B1EB-2342-A90B-0AF0FFD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39C18-B226-2B4A-A383-4228BD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9452F-DAFE-E04B-B4C8-BE93C629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15E7D-38C2-B946-9DE4-D552916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9D4C3-CBC1-6649-B1FB-9E65E4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772E-821D-7747-BAED-B225C55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B7ED-CA0F-5B46-B120-53176E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30AE0-56A9-BB45-A98C-3AE64E01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1EE2-01BF-7744-B614-A53F3187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EFCC2-3107-5E48-9CBE-78C42C7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DB9AA-DAEA-BF4D-83FF-93F4DBB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6627-9031-5B48-8317-DD70D9AA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84D7A-549F-B648-ABE5-62A582A3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E14B7-7276-1F4B-83A2-3F08EA29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A43E1-6B6D-5F44-AA4B-7BB4F27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45DB4-7C31-A948-AF2C-7D346C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D5847-8528-FE49-94C7-8B763B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F2FB6-787F-D34A-B49B-9C9DC9B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7062-31BA-7A4E-83BF-A5569506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F8038-13EE-9F4F-85A1-1715ACBD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E9C9-ABC5-974F-A53D-27149D44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852D05-1514-8944-884E-E0D557AA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95C220-F1E1-924A-A707-3C3C9E34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20298-672A-5F4E-8016-AA10F1D3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C1A42-5BC0-8149-A53C-9992ED9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A23F-FEAF-3849-B0D8-3891D18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9D184-AE0B-184C-B90A-9E7A8C0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219F14-34A1-7A4F-8AC8-BD0AB801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FA51AA-3892-3A49-ABCD-37F5038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A9C4C-236D-954C-83DC-16323D9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A20C6-F273-2B47-ACAB-BB603E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B558B-B09A-5E43-BE42-879C5EA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5FCC-6C6E-5242-9AF5-67830B4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477A-5BBC-0E40-96A5-321A32BB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BBC3F-65E9-4549-82BC-2C3E135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6480A-F2A4-BF43-8A60-7B12DB3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525FB-0602-A047-AE6A-194BB261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3851-9C0C-2E4F-9A04-7FEF046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A77D-DC52-BE4B-9CA1-4F8F3FC6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AF18BE-A690-E040-9EC0-2DE3AB8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32D0E-C004-0F4A-B7D0-04166DD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0070-B6F0-C846-980B-F2E3464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3F3E3-4C27-9747-AFF0-658F37D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65A4E9-B713-1548-ABB1-1D156A7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4512ED-59C1-3A43-9A81-C4975FA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45649-B551-FE48-8408-1845680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7FB51-9D75-9845-BC3A-4C80E26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5EE3A-1556-5648-BB24-C8EB878E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55F38-6412-9F43-9AD9-6E7E56C0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AA85F49-F6A1-0A43-B9B3-CE55C99CFA12}"/>
              </a:ext>
            </a:extLst>
          </p:cNvPr>
          <p:cNvSpPr/>
          <p:nvPr/>
        </p:nvSpPr>
        <p:spPr>
          <a:xfrm>
            <a:off x="4020855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43469" y="19955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43469" y="30623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666083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038F7E3-B0AB-3643-B298-122789962AE4}"/>
              </a:ext>
            </a:extLst>
          </p:cNvPr>
          <p:cNvSpPr/>
          <p:nvPr/>
        </p:nvSpPr>
        <p:spPr>
          <a:xfrm>
            <a:off x="6666083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2A1FB6C-D7FA-174D-9971-E851F3328901}"/>
              </a:ext>
            </a:extLst>
          </p:cNvPr>
          <p:cNvSpPr/>
          <p:nvPr/>
        </p:nvSpPr>
        <p:spPr>
          <a:xfrm>
            <a:off x="6666083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684734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A05F1B-DFF7-4143-96B6-ECF65FEAA5F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684734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7CF1B2-FAED-D847-B442-E31B9A21383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684734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082B0C-0078-3141-B018-0EC5938917D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6007348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44EFB3C-40D6-8E4E-ADB6-CADCB35964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007348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007348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582E2B8-FA9A-5B4C-A53C-5A04E4F45841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 flipV="1">
            <a:off x="6007348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429877-D6E6-E340-8EE8-5D3984831E69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007348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7348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0D7D58-9A97-2A47-98AF-40370DAE96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014" y="39060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329962" y="1755540"/>
            <a:ext cx="658736" cy="1689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32655B8-F12A-D34E-A81B-894BCCE0BCF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329962" y="28392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2C5131A-152C-2C40-9EA0-EAB64A7FA6B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7329962" y="39060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360014" y="4321629"/>
            <a:ext cx="4628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8201170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2454165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4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08C7CA-9721-1F46-B6E5-733B6318B8D2}"/>
              </a:ext>
            </a:extLst>
          </p:cNvPr>
          <p:cNvSpPr/>
          <p:nvPr/>
        </p:nvSpPr>
        <p:spPr>
          <a:xfrm>
            <a:off x="4234544" y="1752601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システム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150A4565-A752-724B-AE22-DFD46BF58811}"/>
              </a:ext>
            </a:extLst>
          </p:cNvPr>
          <p:cNvSpPr/>
          <p:nvPr/>
        </p:nvSpPr>
        <p:spPr>
          <a:xfrm>
            <a:off x="3614057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43AFEF5-6802-3F4B-8ABC-D4A42FB8A08A}"/>
              </a:ext>
            </a:extLst>
          </p:cNvPr>
          <p:cNvSpPr/>
          <p:nvPr/>
        </p:nvSpPr>
        <p:spPr>
          <a:xfrm>
            <a:off x="6912431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D886AE-0B82-5346-8F7B-CC55A519F523}"/>
              </a:ext>
            </a:extLst>
          </p:cNvPr>
          <p:cNvSpPr txBox="1"/>
          <p:nvPr/>
        </p:nvSpPr>
        <p:spPr>
          <a:xfrm>
            <a:off x="7439170" y="21289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CFDEF2-3855-C549-A1AB-CFC3AA1594E7}"/>
              </a:ext>
            </a:extLst>
          </p:cNvPr>
          <p:cNvSpPr txBox="1"/>
          <p:nvPr/>
        </p:nvSpPr>
        <p:spPr>
          <a:xfrm>
            <a:off x="2584793" y="2141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4DE15C-E350-9741-A3EB-72A89EFF204C}"/>
              </a:ext>
            </a:extLst>
          </p:cNvPr>
          <p:cNvSpPr/>
          <p:nvPr/>
        </p:nvSpPr>
        <p:spPr>
          <a:xfrm>
            <a:off x="4234544" y="3766459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f(</a:t>
            </a:r>
            <a:r>
              <a:rPr kumimoji="1" lang="en-US" altLang="ja-JP" sz="36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endParaRPr kumimoji="1" lang="ja-JP" altLang="en-US" sz="36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3890D6-C1F6-2442-B998-1544865F6650}"/>
              </a:ext>
            </a:extLst>
          </p:cNvPr>
          <p:cNvSpPr/>
          <p:nvPr/>
        </p:nvSpPr>
        <p:spPr>
          <a:xfrm>
            <a:off x="3614057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F5AB4DA-A7F1-8F4E-A84A-D45288812EC9}"/>
              </a:ext>
            </a:extLst>
          </p:cNvPr>
          <p:cNvSpPr/>
          <p:nvPr/>
        </p:nvSpPr>
        <p:spPr>
          <a:xfrm>
            <a:off x="6912431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0CF7CA-544B-1F4A-ACCB-001BBC57504F}"/>
              </a:ext>
            </a:extLst>
          </p:cNvPr>
          <p:cNvSpPr txBox="1"/>
          <p:nvPr/>
        </p:nvSpPr>
        <p:spPr>
          <a:xfrm>
            <a:off x="7439170" y="4142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128709-B378-9B4E-9C7E-C339EF7A5850}"/>
              </a:ext>
            </a:extLst>
          </p:cNvPr>
          <p:cNvSpPr txBox="1"/>
          <p:nvPr/>
        </p:nvSpPr>
        <p:spPr>
          <a:xfrm>
            <a:off x="2584793" y="41556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2F47CC-B96E-B242-866F-9074290C8D4B}"/>
              </a:ext>
            </a:extLst>
          </p:cNvPr>
          <p:cNvSpPr/>
          <p:nvPr/>
        </p:nvSpPr>
        <p:spPr>
          <a:xfrm>
            <a:off x="2870127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3DBFB5-BE00-AA49-B06E-379C710F6E11}"/>
              </a:ext>
            </a:extLst>
          </p:cNvPr>
          <p:cNvSpPr/>
          <p:nvPr/>
        </p:nvSpPr>
        <p:spPr>
          <a:xfrm>
            <a:off x="7676291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y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7D6F7D2-DF20-074E-9520-DC9BBD416476}"/>
              </a:ext>
            </a:extLst>
          </p:cNvPr>
          <p:cNvCxnSpPr/>
          <p:nvPr/>
        </p:nvCxnSpPr>
        <p:spPr>
          <a:xfrm>
            <a:off x="2584793" y="3265714"/>
            <a:ext cx="5927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D54715-8149-3947-A407-765180558BE6}"/>
              </a:ext>
            </a:extLst>
          </p:cNvPr>
          <p:cNvSpPr txBox="1"/>
          <p:nvPr/>
        </p:nvSpPr>
        <p:spPr>
          <a:xfrm>
            <a:off x="4515710" y="49813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複雑な関数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7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764059" y="1632856"/>
            <a:ext cx="2345797" cy="17961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94785" y="1201644"/>
            <a:ext cx="969274" cy="132928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67945" y="2125404"/>
            <a:ext cx="996114" cy="40552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3372053" y="332392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kumimoji="1"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5A91A28-F612-494E-AA7D-E9AE178DA8A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4785" y="2530928"/>
            <a:ext cx="969274" cy="55099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A5E5FE3-54D0-0C4E-900F-A8BF5ACA639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1111" y="2530928"/>
            <a:ext cx="972948" cy="157458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556D2B-8CAE-C247-927D-2427650AB87C}"/>
              </a:ext>
            </a:extLst>
          </p:cNvPr>
          <p:cNvSpPr/>
          <p:nvPr/>
        </p:nvSpPr>
        <p:spPr>
          <a:xfrm>
            <a:off x="4327521" y="775947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D0F72DD-3B2E-BA45-9A99-4ADE7C208A78}"/>
              </a:ext>
            </a:extLst>
          </p:cNvPr>
          <p:cNvSpPr/>
          <p:nvPr/>
        </p:nvSpPr>
        <p:spPr>
          <a:xfrm>
            <a:off x="4296328" y="180766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570D2FE-BFBA-E64B-87ED-0EA6620128AB}"/>
              </a:ext>
            </a:extLst>
          </p:cNvPr>
          <p:cNvSpPr/>
          <p:nvPr/>
        </p:nvSpPr>
        <p:spPr>
          <a:xfrm>
            <a:off x="4332913" y="274185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A85AB0-89B5-B643-8C9F-0853167C25DB}"/>
              </a:ext>
            </a:extLst>
          </p:cNvPr>
          <p:cNvSpPr/>
          <p:nvPr/>
        </p:nvSpPr>
        <p:spPr>
          <a:xfrm>
            <a:off x="4336402" y="377159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F7B1B24-2DF7-F343-8736-2AB59FCD054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42001" y="2530928"/>
            <a:ext cx="1022058" cy="544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650AE40-4922-CF41-8269-6FE99629213B}"/>
              </a:ext>
            </a:extLst>
          </p:cNvPr>
          <p:cNvSpPr/>
          <p:nvPr/>
        </p:nvSpPr>
        <p:spPr>
          <a:xfrm>
            <a:off x="5121953" y="1290667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FD1D1C7-B3A5-FC4F-A970-CD46DC5C29C3}"/>
              </a:ext>
            </a:extLst>
          </p:cNvPr>
          <p:cNvSpPr/>
          <p:nvPr/>
        </p:nvSpPr>
        <p:spPr>
          <a:xfrm>
            <a:off x="4817222" y="1751542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CF7C381-133D-954E-9AC9-04714DC865E2}"/>
              </a:ext>
            </a:extLst>
          </p:cNvPr>
          <p:cNvSpPr/>
          <p:nvPr/>
        </p:nvSpPr>
        <p:spPr>
          <a:xfrm>
            <a:off x="4775001" y="2831481"/>
            <a:ext cx="554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889547C-3E32-D84D-ABE5-35F5B53EF2F2}"/>
              </a:ext>
            </a:extLst>
          </p:cNvPr>
          <p:cNvSpPr/>
          <p:nvPr/>
        </p:nvSpPr>
        <p:spPr>
          <a:xfrm>
            <a:off x="4941357" y="3582295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AE8BC36-2AF5-D948-8C17-FDEC1BE3DDC9}"/>
              </a:ext>
            </a:extLst>
          </p:cNvPr>
          <p:cNvSpPr/>
          <p:nvPr/>
        </p:nvSpPr>
        <p:spPr>
          <a:xfrm>
            <a:off x="6042874" y="2240728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1281DC1-D915-9D41-983B-14CC9F347906}"/>
              </a:ext>
            </a:extLst>
          </p:cNvPr>
          <p:cNvSpPr txBox="1"/>
          <p:nvPr/>
        </p:nvSpPr>
        <p:spPr>
          <a:xfrm>
            <a:off x="6208131" y="332391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CD45610-7719-6445-97BC-FEB44F19D3F0}"/>
              </a:ext>
            </a:extLst>
          </p:cNvPr>
          <p:cNvSpPr/>
          <p:nvPr/>
        </p:nvSpPr>
        <p:spPr>
          <a:xfrm>
            <a:off x="6701957" y="2206022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22819F7-9566-9A44-AED5-1FD22B7F9AC8}"/>
              </a:ext>
            </a:extLst>
          </p:cNvPr>
          <p:cNvCxnSpPr>
            <a:cxnSpLocks/>
          </p:cNvCxnSpPr>
          <p:nvPr/>
        </p:nvCxnSpPr>
        <p:spPr>
          <a:xfrm>
            <a:off x="7244370" y="1643742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F85C949-BFCB-524A-A34B-106B260C4F54}"/>
              </a:ext>
            </a:extLst>
          </p:cNvPr>
          <p:cNvSpPr/>
          <p:nvPr/>
        </p:nvSpPr>
        <p:spPr>
          <a:xfrm>
            <a:off x="7277028" y="2239352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58D3A70-6E03-3A45-BA3C-8DBF2807ED81}"/>
              </a:ext>
            </a:extLst>
          </p:cNvPr>
          <p:cNvCxnSpPr>
            <a:cxnSpLocks/>
          </p:cNvCxnSpPr>
          <p:nvPr/>
        </p:nvCxnSpPr>
        <p:spPr>
          <a:xfrm>
            <a:off x="6606902" y="1654628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F52D629-1FE7-B944-82F7-3FE869E6ED78}"/>
              </a:ext>
            </a:extLst>
          </p:cNvPr>
          <p:cNvSpPr/>
          <p:nvPr/>
        </p:nvSpPr>
        <p:spPr>
          <a:xfrm>
            <a:off x="5901367" y="1448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閾値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000F55D-9067-4744-90D5-7380C6C59DE3}"/>
              </a:ext>
            </a:extLst>
          </p:cNvPr>
          <p:cNvSpPr/>
          <p:nvPr/>
        </p:nvSpPr>
        <p:spPr>
          <a:xfrm>
            <a:off x="6610249" y="13100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積和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B330C4-445E-0A41-BD2D-F97E71A20351}"/>
              </a:ext>
            </a:extLst>
          </p:cNvPr>
          <p:cNvSpPr/>
          <p:nvPr/>
        </p:nvSpPr>
        <p:spPr>
          <a:xfrm>
            <a:off x="7256580" y="14383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活性化関数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0418401-500E-174D-9F67-761C64634570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8109856" y="2530928"/>
            <a:ext cx="762001" cy="1088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A7858DE-2AC3-2347-8F29-B3053BC80B3D}"/>
              </a:ext>
            </a:extLst>
          </p:cNvPr>
          <p:cNvSpPr/>
          <p:nvPr/>
        </p:nvSpPr>
        <p:spPr>
          <a:xfrm>
            <a:off x="8864167" y="2125404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142050" y="1768529"/>
            <a:ext cx="120141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142050" y="2835329"/>
            <a:ext cx="119838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2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9FCE2DCB-8C8F-804E-AB23-DB0D74111688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684734" y="1768529"/>
            <a:ext cx="658735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4684734" y="2835329"/>
            <a:ext cx="655696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4531807" y="1338997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1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4584316" y="386298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3911307" y="9302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下位ニューロン</a:t>
            </a:r>
            <a:r>
              <a:rPr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653306"/>
            <a:ext cx="1277149" cy="122789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5195686" y="1670937"/>
            <a:ext cx="1434417" cy="59631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5248195" y="2267254"/>
            <a:ext cx="1381908" cy="192767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</p:cNvCxnSpPr>
          <p:nvPr/>
        </p:nvCxnSpPr>
        <p:spPr>
          <a:xfrm flipH="1">
            <a:off x="7907252" y="2269955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>
            <a:extLst>
              <a:ext uri="{FF2B5EF4-FFF2-40B4-BE49-F238E27FC236}">
                <a16:creationId xmlns:a16="http://schemas.microsoft.com/office/drawing/2014/main" id="{F8494EA4-FB24-4B4E-9F67-C1B6896DA610}"/>
              </a:ext>
            </a:extLst>
          </p:cNvPr>
          <p:cNvSpPr/>
          <p:nvPr/>
        </p:nvSpPr>
        <p:spPr>
          <a:xfrm>
            <a:off x="4584316" y="4854902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kumimoji="1" lang="ja-JP" altLang="en-US" sz="1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9E1D253-908B-1644-913A-770119B08BAF}"/>
              </a:ext>
            </a:extLst>
          </p:cNvPr>
          <p:cNvCxnSpPr>
            <a:cxnSpLocks/>
            <a:stCxn id="59" idx="2"/>
            <a:endCxn id="24" idx="6"/>
          </p:cNvCxnSpPr>
          <p:nvPr/>
        </p:nvCxnSpPr>
        <p:spPr>
          <a:xfrm flipH="1">
            <a:off x="5248195" y="2267254"/>
            <a:ext cx="1381908" cy="291958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CB3273E-686C-8B4B-B2BA-6C00E0B10F16}"/>
              </a:ext>
            </a:extLst>
          </p:cNvPr>
          <p:cNvSpPr txBox="1"/>
          <p:nvPr/>
        </p:nvSpPr>
        <p:spPr>
          <a:xfrm>
            <a:off x="4294965" y="5529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仮想ニューロン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3A1EE6A-5BF2-7F47-BA2B-FDE5B64042E1}"/>
              </a:ext>
            </a:extLst>
          </p:cNvPr>
          <p:cNvSpPr txBox="1"/>
          <p:nvPr/>
        </p:nvSpPr>
        <p:spPr>
          <a:xfrm>
            <a:off x="5483698" y="5001132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常に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を出力する．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B96CD2-C0BF-444D-AC50-434FC784CF8F}"/>
              </a:ext>
            </a:extLst>
          </p:cNvPr>
          <p:cNvSpPr/>
          <p:nvPr/>
        </p:nvSpPr>
        <p:spPr>
          <a:xfrm>
            <a:off x="5561884" y="4420311"/>
            <a:ext cx="1388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F7630D0-D7F4-474F-B56F-778759074C36}"/>
              </a:ext>
            </a:extLst>
          </p:cNvPr>
          <p:cNvSpPr/>
          <p:nvPr/>
        </p:nvSpPr>
        <p:spPr>
          <a:xfrm>
            <a:off x="4556779" y="2122328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BEC1B12-350F-B840-9042-97554F7DF1CB}"/>
              </a:ext>
            </a:extLst>
          </p:cNvPr>
          <p:cNvCxnSpPr>
            <a:cxnSpLocks/>
            <a:stCxn id="59" idx="2"/>
            <a:endCxn id="44" idx="6"/>
          </p:cNvCxnSpPr>
          <p:nvPr/>
        </p:nvCxnSpPr>
        <p:spPr>
          <a:xfrm flipH="1">
            <a:off x="5220658" y="2267254"/>
            <a:ext cx="1409445" cy="18701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F89C94B6-22F4-F244-9C8F-2301C3E07B9C}"/>
              </a:ext>
            </a:extLst>
          </p:cNvPr>
          <p:cNvSpPr/>
          <p:nvPr/>
        </p:nvSpPr>
        <p:spPr>
          <a:xfrm>
            <a:off x="4556779" y="2949601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7D8D9ED-F67E-0B47-8801-E2D97CEE87BF}"/>
              </a:ext>
            </a:extLst>
          </p:cNvPr>
          <p:cNvCxnSpPr>
            <a:cxnSpLocks/>
            <a:stCxn id="59" idx="2"/>
            <a:endCxn id="53" idx="6"/>
          </p:cNvCxnSpPr>
          <p:nvPr/>
        </p:nvCxnSpPr>
        <p:spPr>
          <a:xfrm flipH="1">
            <a:off x="5220658" y="2267254"/>
            <a:ext cx="1409445" cy="1014287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324BD8D-F89C-7442-AA7C-88AE22CCF52E}"/>
              </a:ext>
            </a:extLst>
          </p:cNvPr>
          <p:cNvSpPr txBox="1"/>
          <p:nvPr/>
        </p:nvSpPr>
        <p:spPr>
          <a:xfrm>
            <a:off x="6173644" y="93027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6DC1E7F-07B2-E141-893B-355D1708B010}"/>
              </a:ext>
            </a:extLst>
          </p:cNvPr>
          <p:cNvSpPr/>
          <p:nvPr/>
        </p:nvSpPr>
        <p:spPr>
          <a:xfrm>
            <a:off x="5510964" y="1214361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F2677EF-B26E-384F-8C57-B3ED8BBB3F53}"/>
              </a:ext>
            </a:extLst>
          </p:cNvPr>
          <p:cNvSpPr/>
          <p:nvPr/>
        </p:nvSpPr>
        <p:spPr>
          <a:xfrm>
            <a:off x="5321665" y="2426381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7B9BAD9-F5C8-A243-87C7-86A1D7680126}"/>
              </a:ext>
            </a:extLst>
          </p:cNvPr>
          <p:cNvSpPr/>
          <p:nvPr/>
        </p:nvSpPr>
        <p:spPr>
          <a:xfrm>
            <a:off x="5288788" y="316281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CC3A7D-B8ED-2C46-A778-32FCF61E0ED5}"/>
              </a:ext>
            </a:extLst>
          </p:cNvPr>
          <p:cNvCxnSpPr>
            <a:cxnSpLocks/>
          </p:cNvCxnSpPr>
          <p:nvPr/>
        </p:nvCxnSpPr>
        <p:spPr>
          <a:xfrm flipH="1" flipV="1">
            <a:off x="5220658" y="1551487"/>
            <a:ext cx="461811" cy="18724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63030A0-82A4-424A-9E1B-A859302A70F7}"/>
              </a:ext>
            </a:extLst>
          </p:cNvPr>
          <p:cNvCxnSpPr>
            <a:cxnSpLocks/>
          </p:cNvCxnSpPr>
          <p:nvPr/>
        </p:nvCxnSpPr>
        <p:spPr>
          <a:xfrm flipH="1">
            <a:off x="5220658" y="2275244"/>
            <a:ext cx="411385" cy="4429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AE0F1DD-A5CE-E447-8039-17923DC7E8C4}"/>
              </a:ext>
            </a:extLst>
          </p:cNvPr>
          <p:cNvCxnSpPr>
            <a:cxnSpLocks/>
          </p:cNvCxnSpPr>
          <p:nvPr/>
        </p:nvCxnSpPr>
        <p:spPr>
          <a:xfrm flipH="1">
            <a:off x="5245630" y="2871070"/>
            <a:ext cx="347230" cy="27785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95F8C3F-0EFC-6F4D-8226-B7775916FC24}"/>
              </a:ext>
            </a:extLst>
          </p:cNvPr>
          <p:cNvCxnSpPr>
            <a:cxnSpLocks/>
          </p:cNvCxnSpPr>
          <p:nvPr/>
        </p:nvCxnSpPr>
        <p:spPr>
          <a:xfrm flipH="1">
            <a:off x="5232904" y="3624311"/>
            <a:ext cx="307707" cy="38537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E52FB37-9632-AA4F-8FAB-E4BF6476CC5D}"/>
              </a:ext>
            </a:extLst>
          </p:cNvPr>
          <p:cNvCxnSpPr>
            <a:cxnSpLocks/>
          </p:cNvCxnSpPr>
          <p:nvPr/>
        </p:nvCxnSpPr>
        <p:spPr>
          <a:xfrm flipH="1">
            <a:off x="5324337" y="4697969"/>
            <a:ext cx="268523" cy="54859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B77602B-8006-2D4F-9713-71150B092F98}"/>
              </a:ext>
            </a:extLst>
          </p:cNvPr>
          <p:cNvSpPr/>
          <p:nvPr/>
        </p:nvSpPr>
        <p:spPr>
          <a:xfrm>
            <a:off x="5955107" y="1653307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59CA6E1-7449-334C-806D-38CEC808CA26}"/>
              </a:ext>
            </a:extLst>
          </p:cNvPr>
          <p:cNvSpPr/>
          <p:nvPr/>
        </p:nvSpPr>
        <p:spPr>
          <a:xfrm>
            <a:off x="5647334" y="2231649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67740C-FA55-7C47-A273-8DE916CC4890}"/>
              </a:ext>
            </a:extLst>
          </p:cNvPr>
          <p:cNvSpPr/>
          <p:nvPr/>
        </p:nvSpPr>
        <p:spPr>
          <a:xfrm>
            <a:off x="5474628" y="2851103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7A4761-BCF7-7544-93FF-8FF82E0070E0}"/>
              </a:ext>
            </a:extLst>
          </p:cNvPr>
          <p:cNvSpPr/>
          <p:nvPr/>
        </p:nvSpPr>
        <p:spPr>
          <a:xfrm>
            <a:off x="5997901" y="3518042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686A27D-118D-864A-8A10-8C106CAEBF46}"/>
              </a:ext>
            </a:extLst>
          </p:cNvPr>
          <p:cNvSpPr txBox="1"/>
          <p:nvPr/>
        </p:nvSpPr>
        <p:spPr>
          <a:xfrm>
            <a:off x="6105095" y="327656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閾値を重みとして考える．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3EFD335-C0D9-4E4E-96D5-2D6455AB5E5B}"/>
              </a:ext>
            </a:extLst>
          </p:cNvPr>
          <p:cNvSpPr/>
          <p:nvPr/>
        </p:nvSpPr>
        <p:spPr>
          <a:xfrm>
            <a:off x="8541963" y="1931048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EA9A18C-7D2A-D245-9E6D-B43058CD01B8}"/>
              </a:ext>
            </a:extLst>
          </p:cNvPr>
          <p:cNvSpPr/>
          <p:nvPr/>
        </p:nvSpPr>
        <p:spPr>
          <a:xfrm>
            <a:off x="6742483" y="2027272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EB0295-14AF-3F41-9AA9-0EE236E1A358}"/>
              </a:ext>
            </a:extLst>
          </p:cNvPr>
          <p:cNvSpPr/>
          <p:nvPr/>
        </p:nvSpPr>
        <p:spPr>
          <a:xfrm>
            <a:off x="7222752" y="2009705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651BA54-28AD-A748-A578-8FEA4D044072}"/>
              </a:ext>
            </a:extLst>
          </p:cNvPr>
          <p:cNvCxnSpPr>
            <a:cxnSpLocks/>
            <a:stCxn id="59" idx="0"/>
          </p:cNvCxnSpPr>
          <p:nvPr/>
        </p:nvCxnSpPr>
        <p:spPr>
          <a:xfrm flipH="1">
            <a:off x="7265918" y="1653306"/>
            <a:ext cx="2760" cy="122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111</Words>
  <Application>Microsoft Macintosh PowerPoint</Application>
  <PresentationFormat>ワイド画面</PresentationFormat>
  <Paragraphs>65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10</cp:revision>
  <dcterms:created xsi:type="dcterms:W3CDTF">2020-01-23T02:02:27Z</dcterms:created>
  <dcterms:modified xsi:type="dcterms:W3CDTF">2020-01-23T04:45:37Z</dcterms:modified>
</cp:coreProperties>
</file>