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897E5-745C-7343-A2A6-BA8FCEE75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721B08-1945-D146-BDF1-8C4856244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874B7-A33A-F04C-A5F5-D716245B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1269D8-6249-B148-8B2D-337A3B13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500FF-AC4D-DD48-BD80-EEA97E7D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0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42363-EB96-844E-9DF0-3748F476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5ABA63-0557-104A-9538-0C22271C4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3F1116-60B3-654D-B228-2FAC3965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38D1C-2DE3-4548-AD7B-C4FBC6B9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2FE719-7C06-5B41-89BB-CC9D44D5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13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B5211D-63B4-DA47-BE46-18B8F9D93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C4B58A-FFC1-5F42-A3A1-FD31528E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1054D0-125F-9A45-A4E9-9369B86D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EEB11F-2A1D-1D4D-872E-545C2228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3BC110-287A-8646-98AD-372A2AEF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8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BD11C-9086-F040-AE32-9780F97F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24D7D8-4989-2747-8C21-D967E80A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2C4CDB-3F49-624E-96DB-9878CCE7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2914B4-680B-1B47-97B8-1E8DAD89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38001A-C090-B84F-8904-4AFE337D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6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4FBBB-45D3-324B-91AC-6A5E6A7B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22859E-FD75-6145-9971-FBBD2F35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71701-045F-7244-90F0-72AC52F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C65457-6A71-6F4C-B86C-5D727BD7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1759B9-B8C9-9C45-8B90-2B2A1334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3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9445B-B0DA-DF4E-8FC9-4A0B29AD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F7A4E0-7BA0-9C4D-B0B4-389D9DFF5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03C002-D745-A643-8E10-AA28CF7D8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1A2991-337E-7F44-8EA8-7C2AC286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1D845-8612-6A47-BAA1-0D8E57DA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C2E4EA-15F2-F04C-8F8B-3ED54625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0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276B0-ABDE-6341-98CE-B0538CB9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DD666B-DA2D-6246-853C-0299AC22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42CBC8-A14D-244C-ADC9-67E08F58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F65022-A0A0-C148-BF05-7A55733FB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193048-6BCC-A44A-A531-D9A483545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737490-9ABD-D742-94EB-2020534B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CD228C-53CA-4E42-8E52-BCF1039A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57EC39-000A-A94D-9114-001EBA23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5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36B58-D2C0-F241-A716-223FB74B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139F5D-DCCE-1240-9F13-7A026E3A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9A7B2B-CF56-0240-80A6-77BC0777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9880A-73DC-3E4C-9CD2-1C819732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4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E19F0C-2D7E-C540-BE6E-9F6F7F88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1CFCB3-D7FF-DF42-BBEE-84BD0EF7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9D5B1C-241E-5643-8F6F-F2D40E72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8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AB5A5-A098-BF49-9DC0-423EFFE7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E30A57-27A0-5947-A37F-B5D6243D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D1E140-FE0F-444C-A501-7E00BA087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FA2B3E-D0AB-C34C-B68A-F9368951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D4FE63-7A2B-5448-8B50-45EFB41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C2F1A8-F9C4-AA41-95B0-E414743B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09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9AD9E-8186-0B48-B4EA-F445A719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F5597D-3850-7342-9F7E-6E3E88AE5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D3DF3C-1A6B-9448-B2C0-3B142870D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C1C5C1-B1E4-314F-B658-E6816C3B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C6D73F-4CA5-274D-B64C-A5192A96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04661C-0937-AE48-9BBE-E73F1375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74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FEC066-7DC1-EB40-BDB0-B038D32B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2B8690-527D-994D-847C-56A5B4443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56C65-9EE2-C944-B61B-B76644C63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8CE5FE-81B8-6E41-8FEC-C7DC74A41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3102DA-056B-B74C-9253-658945333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4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D1B2A214-2081-9F41-AC26-F858DB137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854200"/>
            <a:ext cx="4673600" cy="314960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78C782A-C2A7-5444-9A3C-20CDDD4BA8A0}"/>
              </a:ext>
            </a:extLst>
          </p:cNvPr>
          <p:cNvCxnSpPr>
            <a:cxnSpLocks/>
          </p:cNvCxnSpPr>
          <p:nvPr/>
        </p:nvCxnSpPr>
        <p:spPr>
          <a:xfrm>
            <a:off x="6858299" y="3240216"/>
            <a:ext cx="0" cy="1451527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6D23E50-703B-9C49-8C7E-E3967466BA3F}"/>
              </a:ext>
            </a:extLst>
          </p:cNvPr>
          <p:cNvCxnSpPr>
            <a:cxnSpLocks/>
          </p:cNvCxnSpPr>
          <p:nvPr/>
        </p:nvCxnSpPr>
        <p:spPr>
          <a:xfrm flipH="1">
            <a:off x="4103914" y="3164014"/>
            <a:ext cx="2677885" cy="0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EDA54C-1376-114B-87DC-F02D7C5FA7C1}"/>
              </a:ext>
            </a:extLst>
          </p:cNvPr>
          <p:cNvSpPr txBox="1"/>
          <p:nvPr/>
        </p:nvSpPr>
        <p:spPr>
          <a:xfrm>
            <a:off x="4180114" y="1001486"/>
            <a:ext cx="191911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温度</a:t>
            </a:r>
            <a:r>
              <a:rPr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25</a:t>
            </a:r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度以上？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CD43F7A-BE53-7747-9AE5-DDE343D78612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3886043" y="1370818"/>
            <a:ext cx="1253629" cy="5779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9618FF2-18BC-DD42-8E86-0EEDEC1FFFB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5139672" y="1370818"/>
            <a:ext cx="1037280" cy="6313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C30BBEF-1291-354D-868E-19DC9D4FED7E}"/>
              </a:ext>
            </a:extLst>
          </p:cNvPr>
          <p:cNvSpPr txBox="1"/>
          <p:nvPr/>
        </p:nvSpPr>
        <p:spPr>
          <a:xfrm>
            <a:off x="5229416" y="2002190"/>
            <a:ext cx="189507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湿度</a:t>
            </a:r>
            <a:r>
              <a:rPr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60%</a:t>
            </a:r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以上？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66E94E3-D7E5-5C43-AE0A-5620FC2E3DF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973441" y="2371522"/>
            <a:ext cx="1203511" cy="850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2C32754-4DFA-494F-A6B3-A714348934D0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6176952" y="2371522"/>
            <a:ext cx="997644" cy="7635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5DFA866-FDFF-F646-9792-957E22C09AB2}"/>
              </a:ext>
            </a:extLst>
          </p:cNvPr>
          <p:cNvSpPr txBox="1"/>
          <p:nvPr/>
        </p:nvSpPr>
        <p:spPr>
          <a:xfrm>
            <a:off x="4199030" y="3201182"/>
            <a:ext cx="191911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温度</a:t>
            </a:r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30</a:t>
            </a:r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度以上？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A305FC0-4171-B543-8D6C-370B96538C7B}"/>
              </a:ext>
            </a:extLst>
          </p:cNvPr>
          <p:cNvSpPr/>
          <p:nvPr/>
        </p:nvSpPr>
        <p:spPr>
          <a:xfrm>
            <a:off x="3189944" y="1948739"/>
            <a:ext cx="1392198" cy="49956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solidFill>
                <a:schemeClr val="accent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70DC052-6492-2948-93C4-210BBAB3DBA6}"/>
              </a:ext>
            </a:extLst>
          </p:cNvPr>
          <p:cNvSpPr txBox="1"/>
          <p:nvPr/>
        </p:nvSpPr>
        <p:spPr>
          <a:xfrm>
            <a:off x="3375001" y="2046710"/>
            <a:ext cx="112723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暑くない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BFEAB65-894F-1647-9B54-7F06F6BB6343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 flipH="1">
            <a:off x="4106294" y="3570514"/>
            <a:ext cx="1052294" cy="5470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A881902-5F74-344E-9EB5-44C3CA270430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>
            <a:off x="5158588" y="3570514"/>
            <a:ext cx="804711" cy="5792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>
            <a:extLst>
              <a:ext uri="{FF2B5EF4-FFF2-40B4-BE49-F238E27FC236}">
                <a16:creationId xmlns:a16="http://schemas.microsoft.com/office/drawing/2014/main" id="{1ACC8806-47CD-D64F-91B3-B4261AAB621E}"/>
              </a:ext>
            </a:extLst>
          </p:cNvPr>
          <p:cNvSpPr/>
          <p:nvPr/>
        </p:nvSpPr>
        <p:spPr>
          <a:xfrm>
            <a:off x="3410195" y="4117537"/>
            <a:ext cx="1392198" cy="49956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solidFill>
                <a:schemeClr val="accent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3CDC6A5-2AF6-0743-88B4-0C789256B140}"/>
              </a:ext>
            </a:extLst>
          </p:cNvPr>
          <p:cNvSpPr txBox="1"/>
          <p:nvPr/>
        </p:nvSpPr>
        <p:spPr>
          <a:xfrm>
            <a:off x="3595252" y="4215508"/>
            <a:ext cx="112723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暑くない</a:t>
            </a: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B033C39E-4787-8741-BE3D-99959C4E9118}"/>
              </a:ext>
            </a:extLst>
          </p:cNvPr>
          <p:cNvSpPr/>
          <p:nvPr/>
        </p:nvSpPr>
        <p:spPr>
          <a:xfrm>
            <a:off x="5267200" y="4149803"/>
            <a:ext cx="1392198" cy="4995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solidFill>
                <a:srgbClr val="FF000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F2F016A-A24E-5645-A50D-24411E2019AF}"/>
              </a:ext>
            </a:extLst>
          </p:cNvPr>
          <p:cNvSpPr txBox="1"/>
          <p:nvPr/>
        </p:nvSpPr>
        <p:spPr>
          <a:xfrm>
            <a:off x="5683089" y="4236888"/>
            <a:ext cx="65594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暑い</a:t>
            </a: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4A53C1F0-9A2E-3340-AE7D-E91AA94D7475}"/>
              </a:ext>
            </a:extLst>
          </p:cNvPr>
          <p:cNvSpPr/>
          <p:nvPr/>
        </p:nvSpPr>
        <p:spPr>
          <a:xfrm>
            <a:off x="6478497" y="3135086"/>
            <a:ext cx="1392198" cy="4995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solidFill>
                <a:srgbClr val="FF000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243D100-864C-4E4C-9F8D-1FB3609EBCC4}"/>
              </a:ext>
            </a:extLst>
          </p:cNvPr>
          <p:cNvSpPr txBox="1"/>
          <p:nvPr/>
        </p:nvSpPr>
        <p:spPr>
          <a:xfrm>
            <a:off x="6894386" y="3222171"/>
            <a:ext cx="65594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暑い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3AF7885-9E86-2D4B-8FA4-C79B262BFF93}"/>
              </a:ext>
            </a:extLst>
          </p:cNvPr>
          <p:cNvSpPr txBox="1"/>
          <p:nvPr/>
        </p:nvSpPr>
        <p:spPr>
          <a:xfrm>
            <a:off x="3976492" y="1403867"/>
            <a:ext cx="52290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No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6B58420-22B4-BD47-BB6D-4D4C1D7567BA}"/>
              </a:ext>
            </a:extLst>
          </p:cNvPr>
          <p:cNvSpPr txBox="1"/>
          <p:nvPr/>
        </p:nvSpPr>
        <p:spPr>
          <a:xfrm>
            <a:off x="5683089" y="1403867"/>
            <a:ext cx="63030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Yes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CB3208-65BD-8740-92CE-87AA58B2511B}"/>
              </a:ext>
            </a:extLst>
          </p:cNvPr>
          <p:cNvSpPr txBox="1"/>
          <p:nvPr/>
        </p:nvSpPr>
        <p:spPr>
          <a:xfrm>
            <a:off x="5005750" y="2507039"/>
            <a:ext cx="52290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No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E67D4EC-D767-CD46-975F-8648DA83592B}"/>
              </a:ext>
            </a:extLst>
          </p:cNvPr>
          <p:cNvSpPr txBox="1"/>
          <p:nvPr/>
        </p:nvSpPr>
        <p:spPr>
          <a:xfrm>
            <a:off x="6712347" y="2507039"/>
            <a:ext cx="63030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Yes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2C6056F-1A51-1C43-8111-54963AB70BC1}"/>
              </a:ext>
            </a:extLst>
          </p:cNvPr>
          <p:cNvSpPr txBox="1"/>
          <p:nvPr/>
        </p:nvSpPr>
        <p:spPr>
          <a:xfrm>
            <a:off x="4170744" y="3584528"/>
            <a:ext cx="52290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No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F688FB-DA0E-2543-86BB-12BDC2D6E899}"/>
              </a:ext>
            </a:extLst>
          </p:cNvPr>
          <p:cNvSpPr txBox="1"/>
          <p:nvPr/>
        </p:nvSpPr>
        <p:spPr>
          <a:xfrm>
            <a:off x="5514783" y="3617381"/>
            <a:ext cx="63030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Yes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1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A5A41839-07C5-354E-9940-CABBAC93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854200"/>
            <a:ext cx="4673600" cy="31496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489FF03-F067-C247-99BE-D1839E507406}"/>
              </a:ext>
            </a:extLst>
          </p:cNvPr>
          <p:cNvCxnSpPr>
            <a:cxnSpLocks/>
          </p:cNvCxnSpPr>
          <p:nvPr/>
        </p:nvCxnSpPr>
        <p:spPr>
          <a:xfrm>
            <a:off x="5998328" y="1959429"/>
            <a:ext cx="0" cy="2754085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A32AEF-5BAE-7243-B333-DF209DD082AE}"/>
              </a:ext>
            </a:extLst>
          </p:cNvPr>
          <p:cNvCxnSpPr>
            <a:cxnSpLocks/>
          </p:cNvCxnSpPr>
          <p:nvPr/>
        </p:nvCxnSpPr>
        <p:spPr>
          <a:xfrm flipH="1">
            <a:off x="4114802" y="3000729"/>
            <a:ext cx="1883526" cy="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6C5476D-11D7-2A46-B365-9F7B66BFB604}"/>
              </a:ext>
            </a:extLst>
          </p:cNvPr>
          <p:cNvCxnSpPr>
            <a:cxnSpLocks/>
          </p:cNvCxnSpPr>
          <p:nvPr/>
        </p:nvCxnSpPr>
        <p:spPr>
          <a:xfrm flipH="1">
            <a:off x="5998328" y="3000729"/>
            <a:ext cx="2318358" cy="0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D0A59DD-3822-6543-8E5B-22CA40E61F33}"/>
              </a:ext>
            </a:extLst>
          </p:cNvPr>
          <p:cNvCxnSpPr>
            <a:cxnSpLocks/>
          </p:cNvCxnSpPr>
          <p:nvPr/>
        </p:nvCxnSpPr>
        <p:spPr>
          <a:xfrm flipV="1">
            <a:off x="7064831" y="1959430"/>
            <a:ext cx="0" cy="1041299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A9C13DB-CAA3-1D41-8A5E-F6BDD735508A}"/>
              </a:ext>
            </a:extLst>
          </p:cNvPr>
          <p:cNvCxnSpPr>
            <a:cxnSpLocks/>
          </p:cNvCxnSpPr>
          <p:nvPr/>
        </p:nvCxnSpPr>
        <p:spPr>
          <a:xfrm>
            <a:off x="7064831" y="3000729"/>
            <a:ext cx="0" cy="1712785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A5A41839-07C5-354E-9940-CABBAC93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854200"/>
            <a:ext cx="4673600" cy="31496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489FF03-F067-C247-99BE-D1839E507406}"/>
              </a:ext>
            </a:extLst>
          </p:cNvPr>
          <p:cNvCxnSpPr>
            <a:cxnSpLocks/>
          </p:cNvCxnSpPr>
          <p:nvPr/>
        </p:nvCxnSpPr>
        <p:spPr>
          <a:xfrm>
            <a:off x="5998328" y="1959429"/>
            <a:ext cx="0" cy="2754085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A32AEF-5BAE-7243-B333-DF209DD082AE}"/>
              </a:ext>
            </a:extLst>
          </p:cNvPr>
          <p:cNvCxnSpPr>
            <a:cxnSpLocks/>
          </p:cNvCxnSpPr>
          <p:nvPr/>
        </p:nvCxnSpPr>
        <p:spPr>
          <a:xfrm flipH="1">
            <a:off x="4114802" y="3000729"/>
            <a:ext cx="1883526" cy="0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6C5476D-11D7-2A46-B365-9F7B66BFB604}"/>
              </a:ext>
            </a:extLst>
          </p:cNvPr>
          <p:cNvCxnSpPr>
            <a:cxnSpLocks/>
          </p:cNvCxnSpPr>
          <p:nvPr/>
        </p:nvCxnSpPr>
        <p:spPr>
          <a:xfrm flipH="1">
            <a:off x="5998328" y="3000729"/>
            <a:ext cx="2318358" cy="0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D0A59DD-3822-6543-8E5B-22CA40E61F33}"/>
              </a:ext>
            </a:extLst>
          </p:cNvPr>
          <p:cNvCxnSpPr>
            <a:cxnSpLocks/>
          </p:cNvCxnSpPr>
          <p:nvPr/>
        </p:nvCxnSpPr>
        <p:spPr>
          <a:xfrm flipV="1">
            <a:off x="7064831" y="1959430"/>
            <a:ext cx="0" cy="1041299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A9C13DB-CAA3-1D41-8A5E-F6BDD735508A}"/>
              </a:ext>
            </a:extLst>
          </p:cNvPr>
          <p:cNvCxnSpPr>
            <a:cxnSpLocks/>
          </p:cNvCxnSpPr>
          <p:nvPr/>
        </p:nvCxnSpPr>
        <p:spPr>
          <a:xfrm>
            <a:off x="7064831" y="3000729"/>
            <a:ext cx="0" cy="1712785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EF5C26F-0DA3-2E41-95FA-C636B32F8EA3}"/>
              </a:ext>
            </a:extLst>
          </p:cNvPr>
          <p:cNvSpPr/>
          <p:nvPr/>
        </p:nvSpPr>
        <p:spPr>
          <a:xfrm>
            <a:off x="4114802" y="1948543"/>
            <a:ext cx="1883526" cy="2754085"/>
          </a:xfrm>
          <a:prstGeom prst="rect">
            <a:avLst/>
          </a:prstGeom>
          <a:solidFill>
            <a:srgbClr val="8FAADC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7C1F8EC-3333-1348-BD36-493AEF1AD061}"/>
              </a:ext>
            </a:extLst>
          </p:cNvPr>
          <p:cNvSpPr/>
          <p:nvPr/>
        </p:nvSpPr>
        <p:spPr>
          <a:xfrm>
            <a:off x="5998327" y="3011616"/>
            <a:ext cx="1039435" cy="1691012"/>
          </a:xfrm>
          <a:prstGeom prst="rect">
            <a:avLst/>
          </a:prstGeom>
          <a:solidFill>
            <a:srgbClr val="8FAADC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616E25-0C39-0647-BEED-23094BF78788}"/>
              </a:ext>
            </a:extLst>
          </p:cNvPr>
          <p:cNvSpPr/>
          <p:nvPr/>
        </p:nvSpPr>
        <p:spPr>
          <a:xfrm>
            <a:off x="6003916" y="1948543"/>
            <a:ext cx="2345428" cy="1041296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161041C-37A4-1947-A60E-44DAADDBD019}"/>
              </a:ext>
            </a:extLst>
          </p:cNvPr>
          <p:cNvSpPr/>
          <p:nvPr/>
        </p:nvSpPr>
        <p:spPr>
          <a:xfrm>
            <a:off x="7091900" y="3011618"/>
            <a:ext cx="1257443" cy="1712747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24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27</Words>
  <Application>Microsoft Macintosh PowerPoint</Application>
  <PresentationFormat>ワイド画面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Hiragino Sans W4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5</cp:revision>
  <cp:lastPrinted>2019-11-09T04:18:06Z</cp:lastPrinted>
  <dcterms:created xsi:type="dcterms:W3CDTF">2019-11-09T04:15:12Z</dcterms:created>
  <dcterms:modified xsi:type="dcterms:W3CDTF">2019-11-09T14:00:46Z</dcterms:modified>
</cp:coreProperties>
</file>