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02" d="100"/>
          <a:sy n="102" d="100"/>
        </p:scale>
        <p:origin x="192" y="496"/>
      </p:cViewPr>
      <p:guideLst>
        <p:guide orient="horz" pos="4224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897E5-745C-7343-A2A6-BA8FCEE75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721B08-1945-D146-BDF1-8C4856244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874B7-A33A-F04C-A5F5-D716245B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1269D8-6249-B148-8B2D-337A3B13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9500FF-AC4D-DD48-BD80-EEA97E7D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0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42363-EB96-844E-9DF0-3748F476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5ABA63-0557-104A-9538-0C22271C4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3F1116-60B3-654D-B228-2FAC3965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38D1C-2DE3-4548-AD7B-C4FBC6B9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2FE719-7C06-5B41-89BB-CC9D44D5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13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B5211D-63B4-DA47-BE46-18B8F9D93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C4B58A-FFC1-5F42-A3A1-FD31528EF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1054D0-125F-9A45-A4E9-9369B86D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EEB11F-2A1D-1D4D-872E-545C2228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3BC110-287A-8646-98AD-372A2AEF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8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BD11C-9086-F040-AE32-9780F97F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24D7D8-4989-2747-8C21-D967E80A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2C4CDB-3F49-624E-96DB-9878CCE7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2914B4-680B-1B47-97B8-1E8DAD89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38001A-C090-B84F-8904-4AFE337D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65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4FBBB-45D3-324B-91AC-6A5E6A7B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22859E-FD75-6145-9971-FBBD2F350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971701-045F-7244-90F0-72AC52F4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C65457-6A71-6F4C-B86C-5D727BD7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1759B9-B8C9-9C45-8B90-2B2A1334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36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9445B-B0DA-DF4E-8FC9-4A0B29AD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F7A4E0-7BA0-9C4D-B0B4-389D9DFF5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03C002-D745-A643-8E10-AA28CF7D8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1A2991-337E-7F44-8EA8-7C2AC286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1D845-8612-6A47-BAA1-0D8E57DA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C2E4EA-15F2-F04C-8F8B-3ED54625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0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276B0-ABDE-6341-98CE-B0538CB9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DD666B-DA2D-6246-853C-0299AC22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42CBC8-A14D-244C-ADC9-67E08F584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F65022-A0A0-C148-BF05-7A55733FB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193048-6BCC-A44A-A531-D9A483545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737490-9ABD-D742-94EB-2020534B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CD228C-53CA-4E42-8E52-BCF1039A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57EC39-000A-A94D-9114-001EBA23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5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36B58-D2C0-F241-A716-223FB74B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139F5D-DCCE-1240-9F13-7A026E3A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9A7B2B-CF56-0240-80A6-77BC0777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9880A-73DC-3E4C-9CD2-1C819732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4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E19F0C-2D7E-C540-BE6E-9F6F7F88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1CFCB3-D7FF-DF42-BBEE-84BD0EF7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9D5B1C-241E-5643-8F6F-F2D40E72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8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AB5A5-A098-BF49-9DC0-423EFFE7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E30A57-27A0-5947-A37F-B5D6243D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D1E140-FE0F-444C-A501-7E00BA087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FA2B3E-D0AB-C34C-B68A-F9368951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D4FE63-7A2B-5448-8B50-45EFB417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C2F1A8-F9C4-AA41-95B0-E414743B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09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9AD9E-8186-0B48-B4EA-F445A719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F5597D-3850-7342-9F7E-6E3E88AE5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D3DF3C-1A6B-9448-B2C0-3B142870D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C1C5C1-B1E4-314F-B658-E6816C3B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C6D73F-4CA5-274D-B64C-A5192A96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04661C-0937-AE48-9BBE-E73F1375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74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EFEC066-7DC1-EB40-BDB0-B038D32B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2B8690-527D-994D-847C-56A5B4443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56C65-9EE2-C944-B61B-B76644C63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2B85-FF00-E54C-971A-5BDE694839D1}" type="datetimeFigureOut">
              <a:rPr kumimoji="1" lang="ja-JP" altLang="en-US" smtClean="0"/>
              <a:t>2019/11/9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8CE5FE-81B8-6E41-8FEC-C7DC74A41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3102DA-056B-B74C-9253-658945333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0985-AE49-9345-9531-E3D4D0BBE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4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EDA54C-1376-114B-87DC-F02D7C5FA7C1}"/>
              </a:ext>
            </a:extLst>
          </p:cNvPr>
          <p:cNvSpPr txBox="1"/>
          <p:nvPr/>
        </p:nvSpPr>
        <p:spPr>
          <a:xfrm>
            <a:off x="4180114" y="1001486"/>
            <a:ext cx="17844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学習データ</a:t>
            </a:r>
            <a:r>
              <a:rPr lang="en-US" altLang="ja-JP" b="1" i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N</a:t>
            </a:r>
            <a:r>
              <a:rPr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個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CD43F7A-BE53-7747-9AE5-DDE343D7861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984353" y="1370818"/>
            <a:ext cx="3087993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9618FF2-18BC-DD42-8E86-0EEDEC1FFFB8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4626231" y="1370818"/>
            <a:ext cx="446115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57C7513-683B-C14D-BB10-49603A0022DA}"/>
              </a:ext>
            </a:extLst>
          </p:cNvPr>
          <p:cNvSpPr txBox="1"/>
          <p:nvPr/>
        </p:nvSpPr>
        <p:spPr>
          <a:xfrm>
            <a:off x="949454" y="1973800"/>
            <a:ext cx="206979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ブートストラップ</a:t>
            </a:r>
            <a:endParaRPr kumimoji="1" lang="en-US" altLang="ja-JP" b="1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サンプル</a:t>
            </a:r>
            <a:r>
              <a:rPr kumimoji="1"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1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1722A0E-5975-734B-A618-D5DE057F4108}"/>
              </a:ext>
            </a:extLst>
          </p:cNvPr>
          <p:cNvSpPr txBox="1"/>
          <p:nvPr/>
        </p:nvSpPr>
        <p:spPr>
          <a:xfrm>
            <a:off x="3591332" y="1973800"/>
            <a:ext cx="206979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ブートストラップ</a:t>
            </a:r>
            <a:endParaRPr kumimoji="1" lang="en-US" altLang="ja-JP" b="1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サンプル</a:t>
            </a:r>
            <a:r>
              <a:rPr kumimoji="1"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2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925CB2-23C0-5048-B006-5BCA68276AE0}"/>
              </a:ext>
            </a:extLst>
          </p:cNvPr>
          <p:cNvSpPr txBox="1"/>
          <p:nvPr/>
        </p:nvSpPr>
        <p:spPr>
          <a:xfrm>
            <a:off x="7714224" y="1970474"/>
            <a:ext cx="206979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ブートストラップ</a:t>
            </a:r>
            <a:endParaRPr kumimoji="1" lang="en-US" altLang="ja-JP" b="1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サンプル</a:t>
            </a:r>
            <a:r>
              <a:rPr kumimoji="1" lang="en-US" altLang="ja-JP" b="1" i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M</a:t>
            </a:r>
            <a:endParaRPr kumimoji="1" lang="ja-JP" altLang="en-US" b="1" i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71B6B56-E141-444C-92CE-7612578FAA1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72346" y="1370818"/>
            <a:ext cx="3534109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718FF29-6605-364C-BF97-5566BD4BA52D}"/>
              </a:ext>
            </a:extLst>
          </p:cNvPr>
          <p:cNvCxnSpPr>
            <a:cxnSpLocks/>
          </p:cNvCxnSpPr>
          <p:nvPr/>
        </p:nvCxnSpPr>
        <p:spPr>
          <a:xfrm>
            <a:off x="6199937" y="2293639"/>
            <a:ext cx="101524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955BFE-B3CC-3248-8381-F2B4E18F4FCE}"/>
              </a:ext>
            </a:extLst>
          </p:cNvPr>
          <p:cNvSpPr txBox="1"/>
          <p:nvPr/>
        </p:nvSpPr>
        <p:spPr>
          <a:xfrm>
            <a:off x="6623635" y="12993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復元抽出</a:t>
            </a:r>
            <a:endParaRPr kumimoji="1" lang="ja-JP" altLang="en-US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F86DECF-DB6F-C344-8D2F-1D694F54E397}"/>
              </a:ext>
            </a:extLst>
          </p:cNvPr>
          <p:cNvSpPr txBox="1"/>
          <p:nvPr/>
        </p:nvSpPr>
        <p:spPr>
          <a:xfrm>
            <a:off x="1340586" y="3223113"/>
            <a:ext cx="128753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弱学習器</a:t>
            </a:r>
            <a:r>
              <a:rPr kumimoji="1"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1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A3433E8-04A1-2241-9157-54E61E3E417A}"/>
              </a:ext>
            </a:extLst>
          </p:cNvPr>
          <p:cNvSpPr txBox="1"/>
          <p:nvPr/>
        </p:nvSpPr>
        <p:spPr>
          <a:xfrm>
            <a:off x="3982464" y="3223113"/>
            <a:ext cx="128753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弱学習器</a:t>
            </a:r>
            <a:r>
              <a:rPr lang="en-US" altLang="ja-JP" b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2</a:t>
            </a:r>
            <a:endParaRPr kumimoji="1" lang="ja-JP" altLang="en-US" b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C63CF99-198C-D34D-BEE9-EA4A1D386C39}"/>
              </a:ext>
            </a:extLst>
          </p:cNvPr>
          <p:cNvSpPr txBox="1"/>
          <p:nvPr/>
        </p:nvSpPr>
        <p:spPr>
          <a:xfrm>
            <a:off x="8072494" y="3244334"/>
            <a:ext cx="13532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弱学習器</a:t>
            </a:r>
            <a:r>
              <a:rPr lang="en-US" altLang="ja-JP" b="1" i="1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M</a:t>
            </a:r>
            <a:endParaRPr kumimoji="1" lang="ja-JP" altLang="en-US" b="1" i="1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4926C3E-94A3-9F43-9533-4D8D659ACD37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 flipH="1">
            <a:off x="1984352" y="2620131"/>
            <a:ext cx="1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46B9FDE-F82E-9747-AE4D-61F048A4F4D1}"/>
              </a:ext>
            </a:extLst>
          </p:cNvPr>
          <p:cNvCxnSpPr>
            <a:cxnSpLocks/>
            <a:stCxn id="26" idx="2"/>
            <a:endCxn id="47" idx="0"/>
          </p:cNvCxnSpPr>
          <p:nvPr/>
        </p:nvCxnSpPr>
        <p:spPr>
          <a:xfrm flipH="1">
            <a:off x="4626230" y="2620131"/>
            <a:ext cx="1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B07D097-3967-7041-AE6D-AFB32F82A620}"/>
              </a:ext>
            </a:extLst>
          </p:cNvPr>
          <p:cNvCxnSpPr>
            <a:cxnSpLocks/>
            <a:stCxn id="27" idx="2"/>
            <a:endCxn id="48" idx="0"/>
          </p:cNvCxnSpPr>
          <p:nvPr/>
        </p:nvCxnSpPr>
        <p:spPr>
          <a:xfrm flipH="1">
            <a:off x="8749122" y="2616805"/>
            <a:ext cx="1" cy="627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72179B5-FA16-EA46-95A7-25EDDC70AA2F}"/>
              </a:ext>
            </a:extLst>
          </p:cNvPr>
          <p:cNvSpPr txBox="1"/>
          <p:nvPr/>
        </p:nvSpPr>
        <p:spPr>
          <a:xfrm>
            <a:off x="4683273" y="4380093"/>
            <a:ext cx="8915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多数決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F923DA4-E249-1E4E-BA3E-A185E83EC634}"/>
              </a:ext>
            </a:extLst>
          </p:cNvPr>
          <p:cNvCxnSpPr>
            <a:cxnSpLocks/>
            <a:stCxn id="40" idx="2"/>
            <a:endCxn id="53" idx="0"/>
          </p:cNvCxnSpPr>
          <p:nvPr/>
        </p:nvCxnSpPr>
        <p:spPr>
          <a:xfrm>
            <a:off x="1984352" y="3592445"/>
            <a:ext cx="3144717" cy="7876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EAAA4DD-683B-4D4A-91EC-11FB9D7B48E2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4626230" y="3592445"/>
            <a:ext cx="502839" cy="7876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A40E0390-F4F0-004E-95FF-BDC4A1E1A8B8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 flipH="1">
            <a:off x="5129069" y="3613666"/>
            <a:ext cx="3620053" cy="7664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0002E92-7311-0349-93E9-EB50D117FF93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5129068" y="4749425"/>
            <a:ext cx="1" cy="602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7D3E51D-055E-4E44-A5EF-043548E3E729}"/>
              </a:ext>
            </a:extLst>
          </p:cNvPr>
          <p:cNvSpPr txBox="1"/>
          <p:nvPr/>
        </p:nvSpPr>
        <p:spPr>
          <a:xfrm>
            <a:off x="4329810" y="5373628"/>
            <a:ext cx="159851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Hiragino Sans W4" panose="020B0400000000000000" pitchFamily="34" charset="-128"/>
                <a:ea typeface="Hiragino Sans W4" panose="020B0400000000000000" pitchFamily="34" charset="-128"/>
              </a:rPr>
              <a:t>システム出力</a:t>
            </a:r>
          </a:p>
        </p:txBody>
      </p:sp>
    </p:spTree>
    <p:extLst>
      <p:ext uri="{BB962C8B-B14F-4D97-AF65-F5344CB8AC3E}">
        <p14:creationId xmlns:p14="http://schemas.microsoft.com/office/powerpoint/2010/main" val="47919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27</Words>
  <Application>Microsoft Macintosh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Hiragino Sans W4</vt:lpstr>
      <vt:lpstr>Meiryo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大枝　 真一</dc:creator>
  <cp:lastModifiedBy>大枝　 真一</cp:lastModifiedBy>
  <cp:revision>6</cp:revision>
  <cp:lastPrinted>2019-11-09T04:18:06Z</cp:lastPrinted>
  <dcterms:created xsi:type="dcterms:W3CDTF">2019-11-09T04:15:12Z</dcterms:created>
  <dcterms:modified xsi:type="dcterms:W3CDTF">2019-11-09T14:07:25Z</dcterms:modified>
</cp:coreProperties>
</file>