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4224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897E5-745C-7343-A2A6-BA8FCEE75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721B08-1945-D146-BDF1-8C4856244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874B7-A33A-F04C-A5F5-D716245B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1269D8-6249-B148-8B2D-337A3B13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500FF-AC4D-DD48-BD80-EEA97E7D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0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42363-EB96-844E-9DF0-3748F476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5ABA63-0557-104A-9538-0C22271C4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3F1116-60B3-654D-B228-2FAC3965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8D1C-2DE3-4548-AD7B-C4FBC6B9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FE719-7C06-5B41-89BB-CC9D44D5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13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B5211D-63B4-DA47-BE46-18B8F9D93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C4B58A-FFC1-5F42-A3A1-FD31528E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1054D0-125F-9A45-A4E9-9369B86D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EEB11F-2A1D-1D4D-872E-545C2228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3BC110-287A-8646-98AD-372A2AEF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8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BD11C-9086-F040-AE32-9780F97F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24D7D8-4989-2747-8C21-D967E80A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C4CDB-3F49-624E-96DB-9878CCE7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2914B4-680B-1B47-97B8-1E8DAD89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38001A-C090-B84F-8904-4AFE337D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6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4FBBB-45D3-324B-91AC-6A5E6A7B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22859E-FD75-6145-9971-FBBD2F35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71701-045F-7244-90F0-72AC52F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C65457-6A71-6F4C-B86C-5D727BD7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1759B9-B8C9-9C45-8B90-2B2A1334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3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9445B-B0DA-DF4E-8FC9-4A0B29A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F7A4E0-7BA0-9C4D-B0B4-389D9DFF5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03C002-D745-A643-8E10-AA28CF7D8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1A2991-337E-7F44-8EA8-7C2AC286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1D845-8612-6A47-BAA1-0D8E57DA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C2E4EA-15F2-F04C-8F8B-3ED54625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0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276B0-ABDE-6341-98CE-B0538CB9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DD666B-DA2D-6246-853C-0299AC22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42CBC8-A14D-244C-ADC9-67E08F58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F65022-A0A0-C148-BF05-7A55733FB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193048-6BCC-A44A-A531-D9A483545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737490-9ABD-D742-94EB-2020534B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CD228C-53CA-4E42-8E52-BCF1039A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57EC39-000A-A94D-9114-001EBA23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5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36B58-D2C0-F241-A716-223FB74B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139F5D-DCCE-1240-9F13-7A026E3A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9A7B2B-CF56-0240-80A6-77BC0777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9880A-73DC-3E4C-9CD2-1C819732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4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E19F0C-2D7E-C540-BE6E-9F6F7F88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1CFCB3-D7FF-DF42-BBEE-84BD0EF7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9D5B1C-241E-5643-8F6F-F2D40E72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8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AB5A5-A098-BF49-9DC0-423EFFE7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E30A57-27A0-5947-A37F-B5D6243D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D1E140-FE0F-444C-A501-7E00BA08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FA2B3E-D0AB-C34C-B68A-F9368951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D4FE63-7A2B-5448-8B50-45EFB41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C2F1A8-F9C4-AA41-95B0-E414743B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09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9AD9E-8186-0B48-B4EA-F445A719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F5597D-3850-7342-9F7E-6E3E88AE5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D3DF3C-1A6B-9448-B2C0-3B142870D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C1C5C1-B1E4-314F-B658-E6816C3B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C6D73F-4CA5-274D-B64C-A5192A96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04661C-0937-AE48-9BBE-E73F1375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74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FEC066-7DC1-EB40-BDB0-B038D32B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2B8690-527D-994D-847C-56A5B4443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56C65-9EE2-C944-B61B-B76644C63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2B85-FF00-E54C-971A-5BDE694839D1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CE5FE-81B8-6E41-8FEC-C7DC74A41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3102DA-056B-B74C-9253-658945333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EDA54C-1376-114B-87DC-F02D7C5FA7C1}"/>
              </a:ext>
            </a:extLst>
          </p:cNvPr>
          <p:cNvSpPr txBox="1"/>
          <p:nvPr/>
        </p:nvSpPr>
        <p:spPr>
          <a:xfrm>
            <a:off x="4180114" y="1001486"/>
            <a:ext cx="1866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学習データ</a:t>
            </a:r>
            <a:r>
              <a:rPr lang="en-US" altLang="ja-JP" b="1" i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N</a:t>
            </a:r>
            <a:r>
              <a:rPr lang="ja-JP" altLang="en-US" b="1" i="1"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個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CD43F7A-BE53-7747-9AE5-DDE343D7861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984353" y="1370818"/>
            <a:ext cx="3128870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618FF2-18BC-DD42-8E86-0EEDEC1FFFB8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4626231" y="1370818"/>
            <a:ext cx="486992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7C7513-683B-C14D-BB10-49603A0022DA}"/>
              </a:ext>
            </a:extLst>
          </p:cNvPr>
          <p:cNvSpPr txBox="1"/>
          <p:nvPr/>
        </p:nvSpPr>
        <p:spPr>
          <a:xfrm>
            <a:off x="949454" y="1973800"/>
            <a:ext cx="20697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ブートストラップ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722A0E-5975-734B-A618-D5DE057F4108}"/>
              </a:ext>
            </a:extLst>
          </p:cNvPr>
          <p:cNvSpPr txBox="1"/>
          <p:nvPr/>
        </p:nvSpPr>
        <p:spPr>
          <a:xfrm>
            <a:off x="3591332" y="1973800"/>
            <a:ext cx="20697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ブートストラップ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925CB2-23C0-5048-B006-5BCA68276AE0}"/>
              </a:ext>
            </a:extLst>
          </p:cNvPr>
          <p:cNvSpPr txBox="1"/>
          <p:nvPr/>
        </p:nvSpPr>
        <p:spPr>
          <a:xfrm>
            <a:off x="7714224" y="1970474"/>
            <a:ext cx="20697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ブートストラップ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</a:t>
            </a:r>
            <a:r>
              <a:rPr kumimoji="1" lang="en-US" altLang="ja-JP" b="1" i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M</a:t>
            </a:r>
            <a:endParaRPr kumimoji="1" lang="ja-JP" altLang="en-US" b="1" i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71B6B56-E141-444C-92CE-7612578FAA1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113223" y="1370818"/>
            <a:ext cx="3493232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718FF29-6605-364C-BF97-5566BD4BA52D}"/>
              </a:ext>
            </a:extLst>
          </p:cNvPr>
          <p:cNvCxnSpPr>
            <a:cxnSpLocks/>
          </p:cNvCxnSpPr>
          <p:nvPr/>
        </p:nvCxnSpPr>
        <p:spPr>
          <a:xfrm>
            <a:off x="6199937" y="2293639"/>
            <a:ext cx="101524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955BFE-B3CC-3248-8381-F2B4E18F4FCE}"/>
              </a:ext>
            </a:extLst>
          </p:cNvPr>
          <p:cNvSpPr txBox="1"/>
          <p:nvPr/>
        </p:nvSpPr>
        <p:spPr>
          <a:xfrm>
            <a:off x="6623635" y="1299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復元抽出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F86DECF-DB6F-C344-8D2F-1D694F54E397}"/>
              </a:ext>
            </a:extLst>
          </p:cNvPr>
          <p:cNvSpPr txBox="1"/>
          <p:nvPr/>
        </p:nvSpPr>
        <p:spPr>
          <a:xfrm>
            <a:off x="1340586" y="3223113"/>
            <a:ext cx="128753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弱学習器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A3433E8-04A1-2241-9157-54E61E3E417A}"/>
              </a:ext>
            </a:extLst>
          </p:cNvPr>
          <p:cNvSpPr txBox="1"/>
          <p:nvPr/>
        </p:nvSpPr>
        <p:spPr>
          <a:xfrm>
            <a:off x="3982464" y="3223113"/>
            <a:ext cx="128753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弱学習器</a:t>
            </a:r>
            <a:r>
              <a:rPr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63CF99-198C-D34D-BEE9-EA4A1D386C39}"/>
              </a:ext>
            </a:extLst>
          </p:cNvPr>
          <p:cNvSpPr txBox="1"/>
          <p:nvPr/>
        </p:nvSpPr>
        <p:spPr>
          <a:xfrm>
            <a:off x="8072494" y="3244334"/>
            <a:ext cx="1353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弱学習器</a:t>
            </a:r>
            <a:r>
              <a:rPr lang="en-US" altLang="ja-JP" b="1" i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M</a:t>
            </a:r>
            <a:endParaRPr kumimoji="1" lang="ja-JP" altLang="en-US" b="1" i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4926C3E-94A3-9F43-9533-4D8D659ACD37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1984352" y="2620131"/>
            <a:ext cx="1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46B9FDE-F82E-9747-AE4D-61F048A4F4D1}"/>
              </a:ext>
            </a:extLst>
          </p:cNvPr>
          <p:cNvCxnSpPr>
            <a:cxnSpLocks/>
            <a:stCxn id="26" idx="2"/>
            <a:endCxn id="47" idx="0"/>
          </p:cNvCxnSpPr>
          <p:nvPr/>
        </p:nvCxnSpPr>
        <p:spPr>
          <a:xfrm flipH="1">
            <a:off x="4626230" y="2620131"/>
            <a:ext cx="1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B07D097-3967-7041-AE6D-AFB32F82A620}"/>
              </a:ext>
            </a:extLst>
          </p:cNvPr>
          <p:cNvCxnSpPr>
            <a:cxnSpLocks/>
            <a:stCxn id="27" idx="2"/>
            <a:endCxn id="48" idx="0"/>
          </p:cNvCxnSpPr>
          <p:nvPr/>
        </p:nvCxnSpPr>
        <p:spPr>
          <a:xfrm flipH="1">
            <a:off x="8749122" y="2616805"/>
            <a:ext cx="1" cy="627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72179B5-FA16-EA46-95A7-25EDDC70AA2F}"/>
              </a:ext>
            </a:extLst>
          </p:cNvPr>
          <p:cNvSpPr txBox="1"/>
          <p:nvPr/>
        </p:nvSpPr>
        <p:spPr>
          <a:xfrm>
            <a:off x="4683273" y="4380093"/>
            <a:ext cx="8915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多数決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F923DA4-E249-1E4E-BA3E-A185E83EC634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>
            <a:off x="1984352" y="3592445"/>
            <a:ext cx="3144717" cy="7876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AAA4DD-683B-4D4A-91EC-11FB9D7B48E2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4626230" y="3592445"/>
            <a:ext cx="502839" cy="7876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40E0390-F4F0-004E-95FF-BDC4A1E1A8B8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5129069" y="3613666"/>
            <a:ext cx="3620053" cy="7664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0002E92-7311-0349-93E9-EB50D117FF9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5129068" y="4749425"/>
            <a:ext cx="1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7D3E51D-055E-4E44-A5EF-043548E3E729}"/>
              </a:ext>
            </a:extLst>
          </p:cNvPr>
          <p:cNvSpPr txBox="1"/>
          <p:nvPr/>
        </p:nvSpPr>
        <p:spPr>
          <a:xfrm>
            <a:off x="4329810" y="5373628"/>
            <a:ext cx="159851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システム出力</a:t>
            </a:r>
          </a:p>
        </p:txBody>
      </p:sp>
    </p:spTree>
    <p:extLst>
      <p:ext uri="{BB962C8B-B14F-4D97-AF65-F5344CB8AC3E}">
        <p14:creationId xmlns:p14="http://schemas.microsoft.com/office/powerpoint/2010/main" val="47919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EDA54C-1376-114B-87DC-F02D7C5FA7C1}"/>
              </a:ext>
            </a:extLst>
          </p:cNvPr>
          <p:cNvSpPr txBox="1"/>
          <p:nvPr/>
        </p:nvSpPr>
        <p:spPr>
          <a:xfrm>
            <a:off x="4180114" y="1001486"/>
            <a:ext cx="1866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学習データ</a:t>
            </a:r>
            <a:r>
              <a:rPr lang="en-US" altLang="ja-JP" b="1" i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N</a:t>
            </a:r>
            <a:r>
              <a:rPr lang="ja-JP" altLang="en-US" b="1" i="1"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個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CD43F7A-BE53-7747-9AE5-DDE343D7861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927630" y="1370818"/>
            <a:ext cx="3185593" cy="1565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618FF2-18BC-DD42-8E86-0EEDEC1FFFB8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 flipH="1">
            <a:off x="4569507" y="1370818"/>
            <a:ext cx="543716" cy="9506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7C7513-683B-C14D-BB10-49603A0022DA}"/>
              </a:ext>
            </a:extLst>
          </p:cNvPr>
          <p:cNvSpPr txBox="1"/>
          <p:nvPr/>
        </p:nvSpPr>
        <p:spPr>
          <a:xfrm>
            <a:off x="892731" y="2936440"/>
            <a:ext cx="20697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ブートストラップ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722A0E-5975-734B-A618-D5DE057F4108}"/>
              </a:ext>
            </a:extLst>
          </p:cNvPr>
          <p:cNvSpPr txBox="1"/>
          <p:nvPr/>
        </p:nvSpPr>
        <p:spPr>
          <a:xfrm>
            <a:off x="3534609" y="2936440"/>
            <a:ext cx="20697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ブートストラップ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925CB2-23C0-5048-B006-5BCA68276AE0}"/>
              </a:ext>
            </a:extLst>
          </p:cNvPr>
          <p:cNvSpPr txBox="1"/>
          <p:nvPr/>
        </p:nvSpPr>
        <p:spPr>
          <a:xfrm>
            <a:off x="7657501" y="2933114"/>
            <a:ext cx="20697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ブートストラップ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</a:t>
            </a:r>
            <a:r>
              <a:rPr kumimoji="1" lang="en-US" altLang="ja-JP" b="1" i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M</a:t>
            </a:r>
            <a:endParaRPr kumimoji="1" lang="ja-JP" altLang="en-US" b="1" i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71B6B56-E141-444C-92CE-7612578FAA1C}"/>
              </a:ext>
            </a:extLst>
          </p:cNvPr>
          <p:cNvCxnSpPr>
            <a:cxnSpLocks/>
            <a:stCxn id="4" idx="2"/>
            <a:endCxn id="42" idx="0"/>
          </p:cNvCxnSpPr>
          <p:nvPr/>
        </p:nvCxnSpPr>
        <p:spPr>
          <a:xfrm>
            <a:off x="5113223" y="1370818"/>
            <a:ext cx="3579176" cy="933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718FF29-6605-364C-BF97-5566BD4BA52D}"/>
              </a:ext>
            </a:extLst>
          </p:cNvPr>
          <p:cNvCxnSpPr>
            <a:cxnSpLocks/>
          </p:cNvCxnSpPr>
          <p:nvPr/>
        </p:nvCxnSpPr>
        <p:spPr>
          <a:xfrm>
            <a:off x="6143214" y="3256279"/>
            <a:ext cx="101524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955BFE-B3CC-3248-8381-F2B4E18F4FCE}"/>
              </a:ext>
            </a:extLst>
          </p:cNvPr>
          <p:cNvSpPr txBox="1"/>
          <p:nvPr/>
        </p:nvSpPr>
        <p:spPr>
          <a:xfrm>
            <a:off x="6623635" y="1299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復元抽出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F86DECF-DB6F-C344-8D2F-1D694F54E397}"/>
              </a:ext>
            </a:extLst>
          </p:cNvPr>
          <p:cNvSpPr txBox="1"/>
          <p:nvPr/>
        </p:nvSpPr>
        <p:spPr>
          <a:xfrm>
            <a:off x="1283863" y="4185753"/>
            <a:ext cx="128753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弱学習器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A3433E8-04A1-2241-9157-54E61E3E417A}"/>
              </a:ext>
            </a:extLst>
          </p:cNvPr>
          <p:cNvSpPr txBox="1"/>
          <p:nvPr/>
        </p:nvSpPr>
        <p:spPr>
          <a:xfrm>
            <a:off x="3925741" y="4185753"/>
            <a:ext cx="128753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弱学習器</a:t>
            </a:r>
            <a:r>
              <a:rPr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63CF99-198C-D34D-BEE9-EA4A1D386C39}"/>
              </a:ext>
            </a:extLst>
          </p:cNvPr>
          <p:cNvSpPr txBox="1"/>
          <p:nvPr/>
        </p:nvSpPr>
        <p:spPr>
          <a:xfrm>
            <a:off x="8015771" y="4206974"/>
            <a:ext cx="1353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弱学習器</a:t>
            </a:r>
            <a:r>
              <a:rPr lang="en-US" altLang="ja-JP" b="1" i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M</a:t>
            </a:r>
            <a:endParaRPr kumimoji="1" lang="ja-JP" altLang="en-US" b="1" i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4926C3E-94A3-9F43-9533-4D8D659ACD37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1927629" y="3582771"/>
            <a:ext cx="1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46B9FDE-F82E-9747-AE4D-61F048A4F4D1}"/>
              </a:ext>
            </a:extLst>
          </p:cNvPr>
          <p:cNvCxnSpPr>
            <a:cxnSpLocks/>
            <a:stCxn id="26" idx="2"/>
            <a:endCxn id="47" idx="0"/>
          </p:cNvCxnSpPr>
          <p:nvPr/>
        </p:nvCxnSpPr>
        <p:spPr>
          <a:xfrm flipH="1">
            <a:off x="4569507" y="3582771"/>
            <a:ext cx="1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B07D097-3967-7041-AE6D-AFB32F82A620}"/>
              </a:ext>
            </a:extLst>
          </p:cNvPr>
          <p:cNvCxnSpPr>
            <a:cxnSpLocks/>
            <a:stCxn id="27" idx="2"/>
            <a:endCxn id="48" idx="0"/>
          </p:cNvCxnSpPr>
          <p:nvPr/>
        </p:nvCxnSpPr>
        <p:spPr>
          <a:xfrm flipH="1">
            <a:off x="8692399" y="3579445"/>
            <a:ext cx="1" cy="627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72179B5-FA16-EA46-95A7-25EDDC70AA2F}"/>
              </a:ext>
            </a:extLst>
          </p:cNvPr>
          <p:cNvSpPr txBox="1"/>
          <p:nvPr/>
        </p:nvSpPr>
        <p:spPr>
          <a:xfrm>
            <a:off x="4626550" y="5342733"/>
            <a:ext cx="8915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多数決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F923DA4-E249-1E4E-BA3E-A185E83EC634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>
            <a:off x="1927629" y="4555085"/>
            <a:ext cx="3144717" cy="7876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AAA4DD-683B-4D4A-91EC-11FB9D7B48E2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4569507" y="4555085"/>
            <a:ext cx="502839" cy="7876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40E0390-F4F0-004E-95FF-BDC4A1E1A8B8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5072346" y="4576306"/>
            <a:ext cx="3620053" cy="7664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0002E92-7311-0349-93E9-EB50D117FF9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5072345" y="5712065"/>
            <a:ext cx="1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7D3E51D-055E-4E44-A5EF-043548E3E729}"/>
              </a:ext>
            </a:extLst>
          </p:cNvPr>
          <p:cNvSpPr txBox="1"/>
          <p:nvPr/>
        </p:nvSpPr>
        <p:spPr>
          <a:xfrm>
            <a:off x="4273087" y="6336268"/>
            <a:ext cx="159851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システム出力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1C4E805-04FB-DA45-B1BA-E33A25D6964F}"/>
              </a:ext>
            </a:extLst>
          </p:cNvPr>
          <p:cNvSpPr txBox="1"/>
          <p:nvPr/>
        </p:nvSpPr>
        <p:spPr>
          <a:xfrm>
            <a:off x="4005891" y="2321512"/>
            <a:ext cx="112723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重み付け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15012FC-7693-A449-94E6-833E8F2A1974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>
            <a:off x="4569507" y="2690844"/>
            <a:ext cx="1" cy="2455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6EB8251-8A13-A441-BBA2-BEC30197E844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2962528" y="2506178"/>
            <a:ext cx="1043363" cy="7534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1C8B9C4-37AD-C942-9E08-860F7B45F877}"/>
              </a:ext>
            </a:extLst>
          </p:cNvPr>
          <p:cNvSpPr txBox="1"/>
          <p:nvPr/>
        </p:nvSpPr>
        <p:spPr>
          <a:xfrm>
            <a:off x="8128783" y="2303843"/>
            <a:ext cx="112723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重み付け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5F5AB0C-F6D7-3D40-B388-E1829DBC30D2}"/>
              </a:ext>
            </a:extLst>
          </p:cNvPr>
          <p:cNvCxnSpPr>
            <a:cxnSpLocks/>
            <a:stCxn id="42" idx="2"/>
            <a:endCxn id="27" idx="0"/>
          </p:cNvCxnSpPr>
          <p:nvPr/>
        </p:nvCxnSpPr>
        <p:spPr>
          <a:xfrm>
            <a:off x="8692399" y="2673175"/>
            <a:ext cx="1" cy="259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B5A6FC1-4DE4-4141-86BA-29E2892D4D1A}"/>
              </a:ext>
            </a:extLst>
          </p:cNvPr>
          <p:cNvCxnSpPr>
            <a:cxnSpLocks/>
          </p:cNvCxnSpPr>
          <p:nvPr/>
        </p:nvCxnSpPr>
        <p:spPr>
          <a:xfrm flipV="1">
            <a:off x="7347857" y="2506178"/>
            <a:ext cx="780926" cy="482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1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CD8DBF1-D161-0042-ADBC-03AAA2B2E9C1}"/>
              </a:ext>
            </a:extLst>
          </p:cNvPr>
          <p:cNvCxnSpPr/>
          <p:nvPr/>
        </p:nvCxnSpPr>
        <p:spPr>
          <a:xfrm>
            <a:off x="1284514" y="2416629"/>
            <a:ext cx="25799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E9D0AD2-9EA2-8841-BA72-134407C90513}"/>
              </a:ext>
            </a:extLst>
          </p:cNvPr>
          <p:cNvCxnSpPr>
            <a:cxnSpLocks/>
          </p:cNvCxnSpPr>
          <p:nvPr/>
        </p:nvCxnSpPr>
        <p:spPr>
          <a:xfrm flipV="1">
            <a:off x="1578429" y="707572"/>
            <a:ext cx="0" cy="1970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/楕円 7">
            <a:extLst>
              <a:ext uri="{FF2B5EF4-FFF2-40B4-BE49-F238E27FC236}">
                <a16:creationId xmlns:a16="http://schemas.microsoft.com/office/drawing/2014/main" id="{62DB3B4B-991C-3943-B08B-8466B01D7E8A}"/>
              </a:ext>
            </a:extLst>
          </p:cNvPr>
          <p:cNvSpPr/>
          <p:nvPr/>
        </p:nvSpPr>
        <p:spPr>
          <a:xfrm>
            <a:off x="2337706" y="1028700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28D18AF-DF96-AB46-8793-7118054BD731}"/>
              </a:ext>
            </a:extLst>
          </p:cNvPr>
          <p:cNvSpPr/>
          <p:nvPr/>
        </p:nvSpPr>
        <p:spPr>
          <a:xfrm>
            <a:off x="3673929" y="1997620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9F4CC89-E9B8-C940-AFB5-0BE840BCBE76}"/>
              </a:ext>
            </a:extLst>
          </p:cNvPr>
          <p:cNvSpPr/>
          <p:nvPr/>
        </p:nvSpPr>
        <p:spPr>
          <a:xfrm>
            <a:off x="2966357" y="1945822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80B5D469-7632-4B45-BE97-587524A31F9D}"/>
              </a:ext>
            </a:extLst>
          </p:cNvPr>
          <p:cNvSpPr/>
          <p:nvPr/>
        </p:nvSpPr>
        <p:spPr>
          <a:xfrm>
            <a:off x="2688770" y="1366157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3FAA4228-8C0C-6B45-8E54-C882562CF2AF}"/>
              </a:ext>
            </a:extLst>
          </p:cNvPr>
          <p:cNvSpPr/>
          <p:nvPr/>
        </p:nvSpPr>
        <p:spPr>
          <a:xfrm>
            <a:off x="3543299" y="1344477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C7DFC5-BE93-6040-831C-01FA6943F130}"/>
              </a:ext>
            </a:extLst>
          </p:cNvPr>
          <p:cNvSpPr/>
          <p:nvPr/>
        </p:nvSpPr>
        <p:spPr>
          <a:xfrm>
            <a:off x="1766209" y="1982561"/>
            <a:ext cx="239485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DF8DCFE-7F61-E54F-8979-AD1E8A1CF91B}"/>
              </a:ext>
            </a:extLst>
          </p:cNvPr>
          <p:cNvSpPr/>
          <p:nvPr/>
        </p:nvSpPr>
        <p:spPr>
          <a:xfrm>
            <a:off x="2862943" y="459922"/>
            <a:ext cx="239485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E60D8B-525F-0A40-A04D-41535C4A13B3}"/>
              </a:ext>
            </a:extLst>
          </p:cNvPr>
          <p:cNvSpPr/>
          <p:nvPr/>
        </p:nvSpPr>
        <p:spPr>
          <a:xfrm>
            <a:off x="3249385" y="699407"/>
            <a:ext cx="239485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4C8BAF8-82E5-5E46-B0AD-262EC89B3AF8}"/>
              </a:ext>
            </a:extLst>
          </p:cNvPr>
          <p:cNvSpPr/>
          <p:nvPr/>
        </p:nvSpPr>
        <p:spPr>
          <a:xfrm>
            <a:off x="2419350" y="643619"/>
            <a:ext cx="239485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142BA36-A5AE-2D4E-8302-10F436DAE891}"/>
              </a:ext>
            </a:extLst>
          </p:cNvPr>
          <p:cNvSpPr/>
          <p:nvPr/>
        </p:nvSpPr>
        <p:spPr>
          <a:xfrm>
            <a:off x="1850573" y="1366156"/>
            <a:ext cx="239485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E761BDB-6169-214E-A882-46A95210DB91}"/>
              </a:ext>
            </a:extLst>
          </p:cNvPr>
          <p:cNvCxnSpPr/>
          <p:nvPr/>
        </p:nvCxnSpPr>
        <p:spPr>
          <a:xfrm>
            <a:off x="5159825" y="2416629"/>
            <a:ext cx="25799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DEC0E40-9FA2-464E-A6D7-D3F3F32D6496}"/>
              </a:ext>
            </a:extLst>
          </p:cNvPr>
          <p:cNvCxnSpPr>
            <a:cxnSpLocks/>
          </p:cNvCxnSpPr>
          <p:nvPr/>
        </p:nvCxnSpPr>
        <p:spPr>
          <a:xfrm flipV="1">
            <a:off x="5453740" y="707572"/>
            <a:ext cx="0" cy="1970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>
            <a:extLst>
              <a:ext uri="{FF2B5EF4-FFF2-40B4-BE49-F238E27FC236}">
                <a16:creationId xmlns:a16="http://schemas.microsoft.com/office/drawing/2014/main" id="{582868FA-90C3-6F4F-8D4F-76B73E862CE5}"/>
              </a:ext>
            </a:extLst>
          </p:cNvPr>
          <p:cNvSpPr/>
          <p:nvPr/>
        </p:nvSpPr>
        <p:spPr>
          <a:xfrm>
            <a:off x="6327333" y="1164773"/>
            <a:ext cx="157827" cy="13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CE15DC41-B8D1-BA4B-9535-46F35F13D8F2}"/>
              </a:ext>
            </a:extLst>
          </p:cNvPr>
          <p:cNvSpPr/>
          <p:nvPr/>
        </p:nvSpPr>
        <p:spPr>
          <a:xfrm>
            <a:off x="7587354" y="2155373"/>
            <a:ext cx="157827" cy="13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0A704454-2011-AB46-B842-F6E44698BD25}"/>
              </a:ext>
            </a:extLst>
          </p:cNvPr>
          <p:cNvSpPr/>
          <p:nvPr/>
        </p:nvSpPr>
        <p:spPr>
          <a:xfrm>
            <a:off x="6955984" y="2081895"/>
            <a:ext cx="157827" cy="13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0F7699D-BDC2-7342-9BB6-29E97DEB9923}"/>
              </a:ext>
            </a:extLst>
          </p:cNvPr>
          <p:cNvSpPr/>
          <p:nvPr/>
        </p:nvSpPr>
        <p:spPr>
          <a:xfrm>
            <a:off x="6678397" y="1502230"/>
            <a:ext cx="157827" cy="13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59FADC91-F1BE-4B49-8012-9535D28D68CD}"/>
              </a:ext>
            </a:extLst>
          </p:cNvPr>
          <p:cNvSpPr/>
          <p:nvPr/>
        </p:nvSpPr>
        <p:spPr>
          <a:xfrm>
            <a:off x="7456724" y="1502230"/>
            <a:ext cx="157827" cy="13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6F6473F-936C-BE49-89C4-695953266861}"/>
              </a:ext>
            </a:extLst>
          </p:cNvPr>
          <p:cNvSpPr/>
          <p:nvPr/>
        </p:nvSpPr>
        <p:spPr>
          <a:xfrm>
            <a:off x="5525830" y="1860879"/>
            <a:ext cx="3551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DA349BB-A302-2C40-B948-B845B90C011E}"/>
              </a:ext>
            </a:extLst>
          </p:cNvPr>
          <p:cNvSpPr/>
          <p:nvPr/>
        </p:nvSpPr>
        <p:spPr>
          <a:xfrm>
            <a:off x="6294662" y="699407"/>
            <a:ext cx="190497" cy="1918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AEF7D58-4CF0-5941-9165-6E6E3C21DA20}"/>
              </a:ext>
            </a:extLst>
          </p:cNvPr>
          <p:cNvSpPr/>
          <p:nvPr/>
        </p:nvSpPr>
        <p:spPr>
          <a:xfrm>
            <a:off x="5610194" y="1244474"/>
            <a:ext cx="35517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80D46F8-374F-8644-A495-F03A466462D5}"/>
              </a:ext>
            </a:extLst>
          </p:cNvPr>
          <p:cNvSpPr txBox="1"/>
          <p:nvPr/>
        </p:nvSpPr>
        <p:spPr>
          <a:xfrm>
            <a:off x="1421976" y="261650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3174AA-1DB7-964B-BC67-CD0CE048D185}"/>
              </a:ext>
            </a:extLst>
          </p:cNvPr>
          <p:cNvSpPr txBox="1"/>
          <p:nvPr/>
        </p:nvSpPr>
        <p:spPr>
          <a:xfrm>
            <a:off x="5297287" y="261650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46459A4-3C62-8941-A8F8-B5AE6A89A674}"/>
              </a:ext>
            </a:extLst>
          </p:cNvPr>
          <p:cNvCxnSpPr/>
          <p:nvPr/>
        </p:nvCxnSpPr>
        <p:spPr>
          <a:xfrm>
            <a:off x="1578429" y="996042"/>
            <a:ext cx="2286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79BD6D4-FDC8-F84F-BB44-C98931F05879}"/>
              </a:ext>
            </a:extLst>
          </p:cNvPr>
          <p:cNvCxnSpPr>
            <a:cxnSpLocks/>
          </p:cNvCxnSpPr>
          <p:nvPr/>
        </p:nvCxnSpPr>
        <p:spPr>
          <a:xfrm flipV="1">
            <a:off x="6096000" y="583747"/>
            <a:ext cx="0" cy="183288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CAA21BD-D384-A94C-9F28-8ABD21F54E32}"/>
              </a:ext>
            </a:extLst>
          </p:cNvPr>
          <p:cNvSpPr/>
          <p:nvPr/>
        </p:nvSpPr>
        <p:spPr>
          <a:xfrm>
            <a:off x="6760027" y="465364"/>
            <a:ext cx="190497" cy="1918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F5D92FC-CFDE-2943-A12C-F67947D79F74}"/>
              </a:ext>
            </a:extLst>
          </p:cNvPr>
          <p:cNvSpPr/>
          <p:nvPr/>
        </p:nvSpPr>
        <p:spPr>
          <a:xfrm>
            <a:off x="7086712" y="699407"/>
            <a:ext cx="190497" cy="1918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4974006-1C2C-7447-8144-9B156D159214}"/>
              </a:ext>
            </a:extLst>
          </p:cNvPr>
          <p:cNvCxnSpPr/>
          <p:nvPr/>
        </p:nvCxnSpPr>
        <p:spPr>
          <a:xfrm>
            <a:off x="1268878" y="5249245"/>
            <a:ext cx="25799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7396C0C-6EA5-DA47-87F6-6E077226BBA6}"/>
              </a:ext>
            </a:extLst>
          </p:cNvPr>
          <p:cNvCxnSpPr>
            <a:cxnSpLocks/>
          </p:cNvCxnSpPr>
          <p:nvPr/>
        </p:nvCxnSpPr>
        <p:spPr>
          <a:xfrm flipV="1">
            <a:off x="1562793" y="3540188"/>
            <a:ext cx="0" cy="1970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>
            <a:extLst>
              <a:ext uri="{FF2B5EF4-FFF2-40B4-BE49-F238E27FC236}">
                <a16:creationId xmlns:a16="http://schemas.microsoft.com/office/drawing/2014/main" id="{48212ADB-5B0C-A749-847C-997C5E7479E7}"/>
              </a:ext>
            </a:extLst>
          </p:cNvPr>
          <p:cNvSpPr/>
          <p:nvPr/>
        </p:nvSpPr>
        <p:spPr>
          <a:xfrm>
            <a:off x="2503717" y="4012355"/>
            <a:ext cx="90496" cy="121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4638C301-B354-9A4B-B544-5B553C93CF47}"/>
              </a:ext>
            </a:extLst>
          </p:cNvPr>
          <p:cNvSpPr/>
          <p:nvPr/>
        </p:nvSpPr>
        <p:spPr>
          <a:xfrm>
            <a:off x="3665766" y="5002955"/>
            <a:ext cx="90496" cy="121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5A593429-9B0D-4C4F-B7BC-C39EA23B1C77}"/>
              </a:ext>
            </a:extLst>
          </p:cNvPr>
          <p:cNvSpPr/>
          <p:nvPr/>
        </p:nvSpPr>
        <p:spPr>
          <a:xfrm>
            <a:off x="3132368" y="4929477"/>
            <a:ext cx="90496" cy="121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C4DCC0F3-959A-C64E-95E9-1DC6E9831D74}"/>
              </a:ext>
            </a:extLst>
          </p:cNvPr>
          <p:cNvSpPr/>
          <p:nvPr/>
        </p:nvSpPr>
        <p:spPr>
          <a:xfrm>
            <a:off x="2854781" y="4349812"/>
            <a:ext cx="90496" cy="121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30FF34F5-CD7C-DD40-B5E3-129912290B79}"/>
              </a:ext>
            </a:extLst>
          </p:cNvPr>
          <p:cNvSpPr/>
          <p:nvPr/>
        </p:nvSpPr>
        <p:spPr>
          <a:xfrm>
            <a:off x="3633109" y="4349812"/>
            <a:ext cx="90496" cy="121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3C102DB-8596-A24B-8DF6-FE80F3AB2CFD}"/>
              </a:ext>
            </a:extLst>
          </p:cNvPr>
          <p:cNvSpPr/>
          <p:nvPr/>
        </p:nvSpPr>
        <p:spPr>
          <a:xfrm>
            <a:off x="1750573" y="4815177"/>
            <a:ext cx="239485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D4A5FD1-FFF7-5E4F-9348-BA290E907EFE}"/>
              </a:ext>
            </a:extLst>
          </p:cNvPr>
          <p:cNvSpPr/>
          <p:nvPr/>
        </p:nvSpPr>
        <p:spPr>
          <a:xfrm>
            <a:off x="2773887" y="3245303"/>
            <a:ext cx="312905" cy="29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E897B3-217B-A540-9F96-9237AAC70031}"/>
              </a:ext>
            </a:extLst>
          </p:cNvPr>
          <p:cNvSpPr/>
          <p:nvPr/>
        </p:nvSpPr>
        <p:spPr>
          <a:xfrm>
            <a:off x="3224893" y="3497519"/>
            <a:ext cx="312905" cy="29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D563D8A-4C14-D24B-9A6A-9805F528EE7B}"/>
              </a:ext>
            </a:extLst>
          </p:cNvPr>
          <p:cNvSpPr/>
          <p:nvPr/>
        </p:nvSpPr>
        <p:spPr>
          <a:xfrm>
            <a:off x="2330294" y="3429000"/>
            <a:ext cx="312905" cy="29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564F13B-E6EE-EC48-8873-0ED68469C9DB}"/>
              </a:ext>
            </a:extLst>
          </p:cNvPr>
          <p:cNvSpPr/>
          <p:nvPr/>
        </p:nvSpPr>
        <p:spPr>
          <a:xfrm>
            <a:off x="1834937" y="4198772"/>
            <a:ext cx="239485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9196BDB-983F-E249-A0BF-297B0E39CB3F}"/>
              </a:ext>
            </a:extLst>
          </p:cNvPr>
          <p:cNvSpPr txBox="1"/>
          <p:nvPr/>
        </p:nvSpPr>
        <p:spPr>
          <a:xfrm>
            <a:off x="1406340" y="3094266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6D6039F-DFFF-A642-8A75-0E52FE75C170}"/>
              </a:ext>
            </a:extLst>
          </p:cNvPr>
          <p:cNvCxnSpPr/>
          <p:nvPr/>
        </p:nvCxnSpPr>
        <p:spPr>
          <a:xfrm>
            <a:off x="5189764" y="5258770"/>
            <a:ext cx="25799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8CF981A-BFB3-9843-AD14-4B821B354DB9}"/>
              </a:ext>
            </a:extLst>
          </p:cNvPr>
          <p:cNvCxnSpPr>
            <a:cxnSpLocks/>
          </p:cNvCxnSpPr>
          <p:nvPr/>
        </p:nvCxnSpPr>
        <p:spPr>
          <a:xfrm flipV="1">
            <a:off x="5483679" y="3549713"/>
            <a:ext cx="0" cy="1970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9E784D4-AC00-604E-8ACA-3B9516D480E2}"/>
              </a:ext>
            </a:extLst>
          </p:cNvPr>
          <p:cNvSpPr txBox="1"/>
          <p:nvPr/>
        </p:nvSpPr>
        <p:spPr>
          <a:xfrm>
            <a:off x="5327226" y="3103791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375114B-D1F2-A247-910E-6DE86FBE5938}"/>
              </a:ext>
            </a:extLst>
          </p:cNvPr>
          <p:cNvCxnSpPr>
            <a:cxnSpLocks/>
          </p:cNvCxnSpPr>
          <p:nvPr/>
        </p:nvCxnSpPr>
        <p:spPr>
          <a:xfrm flipV="1">
            <a:off x="7399560" y="3442896"/>
            <a:ext cx="0" cy="45204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3C87957-F7BA-E145-A424-939A0578059A}"/>
              </a:ext>
            </a:extLst>
          </p:cNvPr>
          <p:cNvCxnSpPr>
            <a:cxnSpLocks/>
          </p:cNvCxnSpPr>
          <p:nvPr/>
        </p:nvCxnSpPr>
        <p:spPr>
          <a:xfrm flipV="1">
            <a:off x="3603871" y="3442896"/>
            <a:ext cx="0" cy="183288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88F8F255-5347-EF49-9D45-59BB3C564FC3}"/>
              </a:ext>
            </a:extLst>
          </p:cNvPr>
          <p:cNvCxnSpPr/>
          <p:nvPr/>
        </p:nvCxnSpPr>
        <p:spPr>
          <a:xfrm>
            <a:off x="5529943" y="3885418"/>
            <a:ext cx="2286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92A94DE-568E-564E-80CB-A567940BF08C}"/>
              </a:ext>
            </a:extLst>
          </p:cNvPr>
          <p:cNvCxnSpPr>
            <a:cxnSpLocks/>
          </p:cNvCxnSpPr>
          <p:nvPr/>
        </p:nvCxnSpPr>
        <p:spPr>
          <a:xfrm flipV="1">
            <a:off x="6096000" y="3898736"/>
            <a:ext cx="0" cy="135050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/楕円 76">
            <a:extLst>
              <a:ext uri="{FF2B5EF4-FFF2-40B4-BE49-F238E27FC236}">
                <a16:creationId xmlns:a16="http://schemas.microsoft.com/office/drawing/2014/main" id="{E3A6CCB0-0897-2441-85E0-B2DACFA6D173}"/>
              </a:ext>
            </a:extLst>
          </p:cNvPr>
          <p:cNvSpPr/>
          <p:nvPr/>
        </p:nvSpPr>
        <p:spPr>
          <a:xfrm>
            <a:off x="6169535" y="3909335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CA911E48-247B-6A45-A20D-9F899395D614}"/>
              </a:ext>
            </a:extLst>
          </p:cNvPr>
          <p:cNvSpPr/>
          <p:nvPr/>
        </p:nvSpPr>
        <p:spPr>
          <a:xfrm>
            <a:off x="7524757" y="4863196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8BFC97C1-0460-E940-AC26-27A3703097D7}"/>
              </a:ext>
            </a:extLst>
          </p:cNvPr>
          <p:cNvSpPr/>
          <p:nvPr/>
        </p:nvSpPr>
        <p:spPr>
          <a:xfrm>
            <a:off x="6798186" y="4826457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89C3B180-EF4A-8643-A282-8265399611BC}"/>
              </a:ext>
            </a:extLst>
          </p:cNvPr>
          <p:cNvSpPr/>
          <p:nvPr/>
        </p:nvSpPr>
        <p:spPr>
          <a:xfrm>
            <a:off x="6520599" y="4246792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67CC6EF0-8306-C149-84BD-048498FB8941}"/>
              </a:ext>
            </a:extLst>
          </p:cNvPr>
          <p:cNvSpPr/>
          <p:nvPr/>
        </p:nvSpPr>
        <p:spPr>
          <a:xfrm>
            <a:off x="7394127" y="4210053"/>
            <a:ext cx="272143" cy="27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CC05686-7857-F94E-87AF-2B45C9385167}"/>
              </a:ext>
            </a:extLst>
          </p:cNvPr>
          <p:cNvSpPr/>
          <p:nvPr/>
        </p:nvSpPr>
        <p:spPr>
          <a:xfrm>
            <a:off x="5598038" y="4863196"/>
            <a:ext cx="239485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BF0A7E1-D022-4E47-9EB6-B094E18EC60C}"/>
              </a:ext>
            </a:extLst>
          </p:cNvPr>
          <p:cNvSpPr/>
          <p:nvPr/>
        </p:nvSpPr>
        <p:spPr>
          <a:xfrm>
            <a:off x="6694772" y="3340557"/>
            <a:ext cx="239485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72E6625-8228-1847-BAFB-561C5DBD93ED}"/>
              </a:ext>
            </a:extLst>
          </p:cNvPr>
          <p:cNvSpPr/>
          <p:nvPr/>
        </p:nvSpPr>
        <p:spPr>
          <a:xfrm>
            <a:off x="7037724" y="3557683"/>
            <a:ext cx="239485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C43BEEC-3D65-994C-B9B3-C80E1E5D6F72}"/>
              </a:ext>
            </a:extLst>
          </p:cNvPr>
          <p:cNvSpPr/>
          <p:nvPr/>
        </p:nvSpPr>
        <p:spPr>
          <a:xfrm>
            <a:off x="6251179" y="3524254"/>
            <a:ext cx="239485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03D5FA7-5A31-5B42-9D3A-0BA56447D817}"/>
              </a:ext>
            </a:extLst>
          </p:cNvPr>
          <p:cNvSpPr/>
          <p:nvPr/>
        </p:nvSpPr>
        <p:spPr>
          <a:xfrm>
            <a:off x="5682402" y="4246791"/>
            <a:ext cx="239485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9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EDA54C-1376-114B-87DC-F02D7C5FA7C1}"/>
              </a:ext>
            </a:extLst>
          </p:cNvPr>
          <p:cNvSpPr txBox="1"/>
          <p:nvPr/>
        </p:nvSpPr>
        <p:spPr>
          <a:xfrm>
            <a:off x="4180114" y="1001486"/>
            <a:ext cx="186621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学習データ</a:t>
            </a:r>
            <a:r>
              <a:rPr lang="en-US" altLang="ja-JP" b="1" i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N</a:t>
            </a:r>
            <a:r>
              <a:rPr lang="ja-JP" altLang="en-US" b="1" i="1"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個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CD43F7A-BE53-7747-9AE5-DDE343D7861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984353" y="1370818"/>
            <a:ext cx="3128870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618FF2-18BC-DD42-8E86-0EEDEC1FFFB8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4626231" y="1370818"/>
            <a:ext cx="486992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7C7513-683B-C14D-BB10-49603A0022DA}"/>
              </a:ext>
            </a:extLst>
          </p:cNvPr>
          <p:cNvSpPr txBox="1"/>
          <p:nvPr/>
        </p:nvSpPr>
        <p:spPr>
          <a:xfrm>
            <a:off x="949454" y="1973800"/>
            <a:ext cx="20697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ブートストラップ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722A0E-5975-734B-A618-D5DE057F4108}"/>
              </a:ext>
            </a:extLst>
          </p:cNvPr>
          <p:cNvSpPr txBox="1"/>
          <p:nvPr/>
        </p:nvSpPr>
        <p:spPr>
          <a:xfrm>
            <a:off x="3591332" y="1973800"/>
            <a:ext cx="20697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ブートストラップ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925CB2-23C0-5048-B006-5BCA68276AE0}"/>
              </a:ext>
            </a:extLst>
          </p:cNvPr>
          <p:cNvSpPr txBox="1"/>
          <p:nvPr/>
        </p:nvSpPr>
        <p:spPr>
          <a:xfrm>
            <a:off x="7714224" y="1970474"/>
            <a:ext cx="20697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ブートストラップ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</a:t>
            </a:r>
            <a:r>
              <a:rPr kumimoji="1" lang="en-US" altLang="ja-JP" b="1" i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M</a:t>
            </a:r>
            <a:endParaRPr kumimoji="1" lang="ja-JP" altLang="en-US" b="1" i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71B6B56-E141-444C-92CE-7612578FAA1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113223" y="1370818"/>
            <a:ext cx="3493232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718FF29-6605-364C-BF97-5566BD4BA52D}"/>
              </a:ext>
            </a:extLst>
          </p:cNvPr>
          <p:cNvCxnSpPr>
            <a:cxnSpLocks/>
          </p:cNvCxnSpPr>
          <p:nvPr/>
        </p:nvCxnSpPr>
        <p:spPr>
          <a:xfrm>
            <a:off x="6199937" y="2293639"/>
            <a:ext cx="101524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955BFE-B3CC-3248-8381-F2B4E18F4FCE}"/>
              </a:ext>
            </a:extLst>
          </p:cNvPr>
          <p:cNvSpPr txBox="1"/>
          <p:nvPr/>
        </p:nvSpPr>
        <p:spPr>
          <a:xfrm>
            <a:off x="6623635" y="1299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復元抽出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F86DECF-DB6F-C344-8D2F-1D694F54E397}"/>
              </a:ext>
            </a:extLst>
          </p:cNvPr>
          <p:cNvSpPr txBox="1"/>
          <p:nvPr/>
        </p:nvSpPr>
        <p:spPr>
          <a:xfrm>
            <a:off x="1340586" y="3223113"/>
            <a:ext cx="136287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弱学習器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（決定木）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A3433E8-04A1-2241-9157-54E61E3E417A}"/>
              </a:ext>
            </a:extLst>
          </p:cNvPr>
          <p:cNvSpPr txBox="1"/>
          <p:nvPr/>
        </p:nvSpPr>
        <p:spPr>
          <a:xfrm>
            <a:off x="3982464" y="3223113"/>
            <a:ext cx="136287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弱学習器</a:t>
            </a:r>
            <a:r>
              <a:rPr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</a:t>
            </a:r>
          </a:p>
          <a:p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（決定木）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63CF99-198C-D34D-BEE9-EA4A1D386C39}"/>
              </a:ext>
            </a:extLst>
          </p:cNvPr>
          <p:cNvSpPr txBox="1"/>
          <p:nvPr/>
        </p:nvSpPr>
        <p:spPr>
          <a:xfrm>
            <a:off x="8072494" y="3244334"/>
            <a:ext cx="136287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弱学習器</a:t>
            </a:r>
            <a:r>
              <a:rPr lang="en-US" altLang="ja-JP" b="1" i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M</a:t>
            </a:r>
          </a:p>
          <a:p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（決定木）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4926C3E-94A3-9F43-9533-4D8D659ACD37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1984353" y="2620131"/>
            <a:ext cx="37670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46B9FDE-F82E-9747-AE4D-61F048A4F4D1}"/>
              </a:ext>
            </a:extLst>
          </p:cNvPr>
          <p:cNvCxnSpPr>
            <a:cxnSpLocks/>
            <a:stCxn id="26" idx="2"/>
            <a:endCxn id="47" idx="0"/>
          </p:cNvCxnSpPr>
          <p:nvPr/>
        </p:nvCxnSpPr>
        <p:spPr>
          <a:xfrm>
            <a:off x="4626231" y="2620131"/>
            <a:ext cx="37670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B07D097-3967-7041-AE6D-AFB32F82A620}"/>
              </a:ext>
            </a:extLst>
          </p:cNvPr>
          <p:cNvCxnSpPr>
            <a:cxnSpLocks/>
            <a:stCxn id="27" idx="2"/>
            <a:endCxn id="48" idx="0"/>
          </p:cNvCxnSpPr>
          <p:nvPr/>
        </p:nvCxnSpPr>
        <p:spPr>
          <a:xfrm>
            <a:off x="8749123" y="2616805"/>
            <a:ext cx="4808" cy="627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72179B5-FA16-EA46-95A7-25EDDC70AA2F}"/>
              </a:ext>
            </a:extLst>
          </p:cNvPr>
          <p:cNvSpPr txBox="1"/>
          <p:nvPr/>
        </p:nvSpPr>
        <p:spPr>
          <a:xfrm>
            <a:off x="4683273" y="4380093"/>
            <a:ext cx="8915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多数決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F923DA4-E249-1E4E-BA3E-A185E83EC634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>
            <a:off x="2022023" y="3869444"/>
            <a:ext cx="3107046" cy="510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AAA4DD-683B-4D4A-91EC-11FB9D7B48E2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4663901" y="3869444"/>
            <a:ext cx="465168" cy="510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40E0390-F4F0-004E-95FF-BDC4A1E1A8B8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5129069" y="3890665"/>
            <a:ext cx="3624862" cy="4894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0002E92-7311-0349-93E9-EB50D117FF9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5129068" y="4749425"/>
            <a:ext cx="1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7D3E51D-055E-4E44-A5EF-043548E3E729}"/>
              </a:ext>
            </a:extLst>
          </p:cNvPr>
          <p:cNvSpPr txBox="1"/>
          <p:nvPr/>
        </p:nvSpPr>
        <p:spPr>
          <a:xfrm>
            <a:off x="4329810" y="5373628"/>
            <a:ext cx="159851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システム出力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BFF466-80A6-6448-B551-2E2A3491DE0E}"/>
              </a:ext>
            </a:extLst>
          </p:cNvPr>
          <p:cNvSpPr txBox="1"/>
          <p:nvPr/>
        </p:nvSpPr>
        <p:spPr>
          <a:xfrm>
            <a:off x="9720335" y="2792806"/>
            <a:ext cx="22621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各ノードで属性を</a:t>
            </a:r>
            <a:endParaRPr kumimoji="1" lang="en-US" altLang="ja-JP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ランダムに選択する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E054263-7401-6942-83D4-AC34F9668A46}"/>
              </a:ext>
            </a:extLst>
          </p:cNvPr>
          <p:cNvCxnSpPr>
            <a:cxnSpLocks/>
          </p:cNvCxnSpPr>
          <p:nvPr/>
        </p:nvCxnSpPr>
        <p:spPr>
          <a:xfrm flipH="1">
            <a:off x="9430560" y="2792806"/>
            <a:ext cx="289775" cy="4236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9A8C9F6-63DA-C148-90FF-7F40C56E3B62}"/>
              </a:ext>
            </a:extLst>
          </p:cNvPr>
          <p:cNvCxnSpPr>
            <a:cxnSpLocks/>
          </p:cNvCxnSpPr>
          <p:nvPr/>
        </p:nvCxnSpPr>
        <p:spPr>
          <a:xfrm flipH="1">
            <a:off x="5340530" y="2792806"/>
            <a:ext cx="4379805" cy="43030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891FD52-AFC9-A645-9465-57E73C14DFBA}"/>
              </a:ext>
            </a:extLst>
          </p:cNvPr>
          <p:cNvCxnSpPr>
            <a:cxnSpLocks/>
          </p:cNvCxnSpPr>
          <p:nvPr/>
        </p:nvCxnSpPr>
        <p:spPr>
          <a:xfrm flipH="1">
            <a:off x="2698652" y="2796132"/>
            <a:ext cx="7021683" cy="42032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2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107</Words>
  <Application>Microsoft Macintosh PowerPoint</Application>
  <PresentationFormat>ワイド画面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Hiragino Sans W4</vt:lpstr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9</cp:revision>
  <cp:lastPrinted>2019-11-09T04:18:06Z</cp:lastPrinted>
  <dcterms:created xsi:type="dcterms:W3CDTF">2019-11-09T04:15:12Z</dcterms:created>
  <dcterms:modified xsi:type="dcterms:W3CDTF">2019-11-10T11:39:24Z</dcterms:modified>
</cp:coreProperties>
</file>