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53" d="100"/>
          <a:sy n="153" d="100"/>
        </p:scale>
        <p:origin x="-4232" y="-96"/>
      </p:cViewPr>
      <p:guideLst>
        <p:guide orient="horz" pos="2561"/>
        <p:guide pos="2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プログラミングを体験しよう！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674946"/>
            <a:ext cx="219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とにかく，まず動かしてみよう！</a:t>
            </a:r>
            <a:endParaRPr kumimoji="1" lang="ja-JP" altLang="en-US" sz="1200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1753284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3014497"/>
            <a:ext cx="2747645" cy="3300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Step1.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706" y="1476285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デスクトップ上の次のアイコンをダブルクリックしてみよう．</a:t>
            </a:r>
            <a:endParaRPr kumimoji="1" lang="en-US" altLang="ja-JP" sz="12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706" y="2737498"/>
            <a:ext cx="2099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Processing</a:t>
            </a:r>
            <a:r>
              <a:rPr lang="ja-JP" altLang="en-US" sz="1200" dirty="0" smtClean="0"/>
              <a:t>が立ち上がります．</a:t>
            </a:r>
            <a:endParaRPr kumimoji="1" lang="en-US" altLang="ja-JP" sz="1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6397341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Step2. </a:t>
            </a:r>
            <a:r>
              <a:rPr lang="ja-JP" altLang="en-US" dirty="0" smtClean="0"/>
              <a:t>四角形を描く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6766673"/>
            <a:ext cx="639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先ほど起動したウィンドウの白い部分</a:t>
            </a:r>
            <a:r>
              <a:rPr kumimoji="1" lang="en-US" altLang="ja-JP" sz="1200" dirty="0" smtClean="0"/>
              <a:t>①</a:t>
            </a:r>
            <a:r>
              <a:rPr kumimoji="1" lang="ja-JP" altLang="en-US" sz="1200" dirty="0" smtClean="0"/>
              <a:t>に次の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行を入力して，実行ボタン</a:t>
            </a:r>
            <a:r>
              <a:rPr lang="en-US" altLang="ja-JP" sz="1200" dirty="0" smtClean="0"/>
              <a:t>②</a:t>
            </a:r>
            <a:r>
              <a:rPr lang="ja-JP" altLang="en-US" sz="1200" dirty="0" smtClean="0"/>
              <a:t>を押してみよう．</a:t>
            </a:r>
            <a:endParaRPr kumimoji="1" lang="en-US" altLang="ja-JP" sz="1200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7" y="7114810"/>
            <a:ext cx="4385957" cy="13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角丸四角形吹き出し 26"/>
          <p:cNvSpPr/>
          <p:nvPr/>
        </p:nvSpPr>
        <p:spPr>
          <a:xfrm>
            <a:off x="564410" y="7287808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564410" y="8059752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410" y="361966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757993"/>
            <a:ext cx="605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すると，次のようなウィンドウが表示されます．これで「初めてのプログラム」が完成しました．</a:t>
            </a:r>
            <a:endParaRPr kumimoji="1" lang="en-US" altLang="ja-JP" sz="1200" dirty="0" smtClean="0"/>
          </a:p>
        </p:txBody>
      </p:sp>
      <p:pic>
        <p:nvPicPr>
          <p:cNvPr id="9" name="図 8" descr="Macintosh HD:Users:edatos:Desktop:スクリーンショット 2015-07-22 11.25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00" y="4261805"/>
            <a:ext cx="162687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03200" y="314363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Step3. </a:t>
            </a:r>
            <a:r>
              <a:rPr kumimoji="1" lang="ja-JP" altLang="en-US" dirty="0" smtClean="0"/>
              <a:t>プログラムの意味を理解してみよう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3200" y="3512968"/>
            <a:ext cx="3100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このプログラムの意味は次のようになります．</a:t>
            </a:r>
            <a:endParaRPr kumimoji="1" lang="en-US" altLang="ja-JP" sz="1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4410" y="381041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4410" y="4179748"/>
            <a:ext cx="5727104" cy="252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4410" y="438108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92776" y="4496827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61635" y="4710032"/>
            <a:ext cx="128652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672932" y="4710033"/>
            <a:ext cx="0" cy="1278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18466" y="4546627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0130" y="5849802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28458" y="6180705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y</a:t>
            </a:r>
            <a:r>
              <a:rPr lang="ja-JP" altLang="en-US" sz="1200" dirty="0" smtClean="0"/>
              <a:t>軸は正負の向きが違うので注意．</a:t>
            </a:r>
            <a:endParaRPr lang="en-US" altLang="ja-JP" sz="1200" dirty="0" smtClean="0"/>
          </a:p>
          <a:p>
            <a:r>
              <a:rPr lang="ja-JP" altLang="en-US" sz="1200" dirty="0" smtClean="0"/>
              <a:t>下方向がプラスになります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88205" y="5572803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(10, 20)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V="1">
            <a:off x="4173675" y="5016745"/>
            <a:ext cx="603771" cy="5560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46979" y="511443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77446" y="473974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:30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200" y="741306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Step4. </a:t>
            </a:r>
            <a:r>
              <a:rPr kumimoji="1" lang="ja-JP" altLang="en-US" dirty="0" smtClean="0"/>
              <a:t>正方形を描いてみよう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3200" y="7782399"/>
            <a:ext cx="553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では，正方形を描いてみましょう．さらに，ウィンドウの右下の方に描いてみましょう</a:t>
            </a:r>
            <a:endParaRPr kumimoji="1" lang="en-US" altLang="ja-JP" sz="12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4410" y="8093058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</a:t>
            </a:r>
            <a:r>
              <a:rPr kumimoji="1" lang="en-US" altLang="ja-JP" dirty="0" smtClean="0"/>
              <a:t>, 80, </a:t>
            </a:r>
            <a:r>
              <a:rPr kumimoji="1" lang="en-US" altLang="ja-JP" dirty="0" smtClean="0"/>
              <a:t>50, 50)</a:t>
            </a:r>
            <a:r>
              <a:rPr kumimoji="1" lang="en-US" altLang="ja-JP" dirty="0" smtClean="0"/>
              <a:t>;</a:t>
            </a:r>
            <a:endParaRPr kumimoji="1" lang="ja-JP" altLang="en-US" dirty="0"/>
          </a:p>
        </p:txBody>
      </p:sp>
      <p:pic>
        <p:nvPicPr>
          <p:cNvPr id="39" name="図 38" descr="スクリーンショット 2015-07-22 12.0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84" y="1034992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5-07-22 12.2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46" y="4161312"/>
            <a:ext cx="2036047" cy="280804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23357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Step5.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2602909"/>
            <a:ext cx="654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先ほどのプログラムでは正方形がはみ出てしまいました．そこで，ウィンドウを大きくしてみましょう．</a:t>
            </a:r>
            <a:endParaRPr kumimoji="1"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2913568"/>
            <a:ext cx="57271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ize(480, 640);</a:t>
            </a:r>
          </a:p>
          <a:p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</a:t>
            </a:r>
            <a:r>
              <a:rPr kumimoji="1" lang="en-US" altLang="ja-JP" dirty="0" smtClean="0"/>
              <a:t>, 80, </a:t>
            </a:r>
            <a:r>
              <a:rPr lang="en-US" altLang="ja-JP" dirty="0" smtClean="0"/>
              <a:t>50</a:t>
            </a:r>
            <a:r>
              <a:rPr kumimoji="1" lang="en-US" altLang="ja-JP" dirty="0" smtClean="0"/>
              <a:t>, 50)</a:t>
            </a:r>
            <a:r>
              <a:rPr kumimoji="1" lang="en-US" altLang="ja-JP" dirty="0" smtClean="0"/>
              <a:t>;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3559899"/>
            <a:ext cx="5727104" cy="373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410" y="3645031"/>
            <a:ext cx="372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size(x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, y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4193" y="4153013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593346" y="4271566"/>
            <a:ext cx="207681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04643" y="4271566"/>
            <a:ext cx="10096" cy="27436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70164" y="4108160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39" y="6876724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38337" y="5183529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(70</a:t>
            </a:r>
            <a:r>
              <a:rPr kumimoji="1" lang="en-US" altLang="ja-JP" sz="1200" dirty="0" smtClean="0"/>
              <a:t>, 80)</a:t>
            </a:r>
            <a:endParaRPr kumimoji="1" lang="ja-JP" altLang="en-US" sz="1200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198213" y="4605765"/>
            <a:ext cx="621166" cy="556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07429" y="457256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9379" y="4347460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31361" y="6961062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ウィンドウの横の長さ</a:t>
            </a:r>
            <a:r>
              <a:rPr lang="en-US" altLang="ja-JP" sz="1200" dirty="0" smtClean="0"/>
              <a:t>:480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75697" y="5460528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ウィンドウの縦の長さ</a:t>
            </a:r>
            <a:r>
              <a:rPr lang="en-US" altLang="ja-JP" sz="1200" dirty="0" smtClean="0"/>
              <a:t>:640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3200" y="7640172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Step6. </a:t>
            </a:r>
            <a:r>
              <a:rPr lang="ja-JP" altLang="en-US" dirty="0" smtClean="0"/>
              <a:t>シューティングゲームのような配置にしてみよう．</a:t>
            </a:r>
            <a:endParaRPr kumimoji="1" lang="ja-JP" altLang="en-US" dirty="0"/>
          </a:p>
        </p:txBody>
      </p:sp>
      <p:pic>
        <p:nvPicPr>
          <p:cNvPr id="2" name="図 1" descr="スクリーンショット 2015-07-22 12.2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39" y="157708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スクリーンショット 2015-07-22 12.4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8" y="3634813"/>
            <a:ext cx="3367559" cy="4644425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410" y="415527"/>
            <a:ext cx="572710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ja-JP" dirty="0" err="1" smtClean="0"/>
              <a:t>size</a:t>
            </a:r>
            <a:r>
              <a:rPr lang="it-IT" altLang="ja-JP" dirty="0"/>
              <a:t>(480, 640);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(20, 20, 70, 100);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(50, 190, 70, 100);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250</a:t>
            </a:r>
            <a:r>
              <a:rPr lang="it-IT" altLang="ja-JP" dirty="0"/>
              <a:t>, 200, 70, 100);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(240-25, 500, 50, 50);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370, 6, 6);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420, 6, 6);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470, 6, 6);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4410" y="3559898"/>
            <a:ext cx="5727104" cy="5031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1429" y="3795256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(20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smtClean="0"/>
              <a:t>20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229" y="4975946"/>
            <a:ext cx="104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(50</a:t>
            </a:r>
            <a:r>
              <a:rPr kumimoji="1" lang="en-US" altLang="ja-JP" sz="1200" dirty="0" smtClean="0"/>
              <a:t>, </a:t>
            </a:r>
            <a:r>
              <a:rPr lang="en-US" altLang="ja-JP" sz="1200" dirty="0" smtClean="0"/>
              <a:t>19</a:t>
            </a:r>
            <a:r>
              <a:rPr kumimoji="1" lang="en-US" altLang="ja-JP" sz="1200" dirty="0" smtClean="0"/>
              <a:t>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9353" y="492527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(250, </a:t>
            </a:r>
            <a:r>
              <a:rPr lang="en-US" altLang="ja-JP" sz="1200" dirty="0" smtClean="0"/>
              <a:t>2</a:t>
            </a:r>
            <a:r>
              <a:rPr lang="en-US" altLang="ja-JP" sz="1200" dirty="0"/>
              <a:t>0</a:t>
            </a:r>
            <a:r>
              <a:rPr kumimoji="1" lang="en-US" altLang="ja-JP" sz="1200" dirty="0" smtClean="0"/>
              <a:t>0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16223" y="44150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70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56881" y="4138092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29854" y="616957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(237, 370)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258" y="619447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6 x 6 </a:t>
            </a:r>
            <a:r>
              <a:rPr lang="ja-JP" altLang="en-US" sz="1200" dirty="0" smtClean="0"/>
              <a:t>の正方形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9854" y="6512972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(237, 420)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3138" y="683968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(237, 420)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92327" y="7116682"/>
            <a:ext cx="104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(215, 25)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1658" y="7230281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</a:t>
            </a:r>
            <a:r>
              <a:rPr lang="en-US" altLang="ja-JP" sz="1200" dirty="0" smtClean="0"/>
              <a:t> x 50 </a:t>
            </a:r>
            <a:r>
              <a:rPr lang="ja-JP" altLang="en-US" sz="1200" dirty="0" smtClean="0"/>
              <a:t>の正方形</a:t>
            </a:r>
            <a:endParaRPr kumimoji="1" lang="ja-JP" altLang="en-US" sz="12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1752109" y="7617194"/>
            <a:ext cx="1471995" cy="8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752109" y="7749113"/>
            <a:ext cx="427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ウィンドウサイズが</a:t>
            </a:r>
            <a:r>
              <a:rPr lang="en-US" altLang="ja-JP" sz="1200" dirty="0"/>
              <a:t>480</a:t>
            </a:r>
            <a:r>
              <a:rPr lang="ja-JP" altLang="en-US" sz="1200" dirty="0" smtClean="0"/>
              <a:t>なので真ん中</a:t>
            </a:r>
            <a:r>
              <a:rPr lang="ja-JP" altLang="en-US" sz="1200" dirty="0"/>
              <a:t>までは</a:t>
            </a:r>
            <a:r>
              <a:rPr lang="en-US" altLang="ja-JP" sz="1200" dirty="0" smtClean="0"/>
              <a:t>240</a:t>
            </a:r>
            <a:r>
              <a:rPr lang="ja-JP" altLang="en-US" sz="1200" dirty="0" smtClean="0"/>
              <a:t>となる．</a:t>
            </a:r>
            <a:endParaRPr lang="en-US" altLang="ja-JP" sz="1200" dirty="0" smtClean="0"/>
          </a:p>
          <a:p>
            <a:r>
              <a:rPr lang="ja-JP" altLang="en-US" sz="1200" dirty="0" smtClean="0"/>
              <a:t>正方形の長さが</a:t>
            </a:r>
            <a:r>
              <a:rPr lang="en-US" altLang="ja-JP" sz="1200" dirty="0" smtClean="0"/>
              <a:t>50</a:t>
            </a:r>
            <a:r>
              <a:rPr lang="ja-JP" altLang="en-US" sz="1200" dirty="0" smtClean="0"/>
              <a:t>なので，</a:t>
            </a:r>
            <a:r>
              <a:rPr kumimoji="1" lang="ja-JP" altLang="en-US" sz="1200" dirty="0" smtClean="0"/>
              <a:t>その半分を</a:t>
            </a:r>
            <a:r>
              <a:rPr kumimoji="1" lang="en-US" altLang="ja-JP" sz="1200" dirty="0" smtClean="0"/>
              <a:t>x</a:t>
            </a:r>
            <a:r>
              <a:rPr kumimoji="1" lang="ja-JP" altLang="en-US" sz="1200" dirty="0" smtClean="0"/>
              <a:t>軸の負方向にずらすと，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正方形が真ん中に配置される．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31" idx="2"/>
          </p:cNvCxnSpPr>
          <p:nvPr/>
        </p:nvCxnSpPr>
        <p:spPr>
          <a:xfrm flipV="1">
            <a:off x="3435858" y="3795257"/>
            <a:ext cx="130" cy="448398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スクリーンショット 2015-07-22 12.4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5" y="766230"/>
            <a:ext cx="1683779" cy="23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プログラミング</a:t>
            </a:r>
            <a:r>
              <a:rPr kumimoji="1" lang="ja-JP" altLang="en-US" dirty="0" smtClean="0"/>
              <a:t>に慣れてみよう！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772695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2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本格シューティングゲームの</a:t>
            </a:r>
            <a:r>
              <a:rPr lang="ja-JP" altLang="en-US" dirty="0" smtClean="0"/>
              <a:t>プログラムをいじってみよう！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12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自宅でもプログラミングをやってみよう！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954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644</Words>
  <Application>Microsoft Macintosh PowerPoint</Application>
  <PresentationFormat>画面に合わせる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たのしいコンピュータ プログラミング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10</cp:revision>
  <dcterms:created xsi:type="dcterms:W3CDTF">2015-07-22T02:35:42Z</dcterms:created>
  <dcterms:modified xsi:type="dcterms:W3CDTF">2015-07-22T05:51:34Z</dcterms:modified>
</cp:coreProperties>
</file>