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4016" y="-112"/>
      </p:cViewPr>
      <p:guideLst>
        <p:guide orient="horz" pos="2561"/>
        <p:guide pos="2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9B7-9123-4E4C-B201-F8AE92D44659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4458-AC6B-864B-8572-A7580DBB35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22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23E5-4FD2-6F43-8DEF-1420972BC885}" type="datetimeFigureOut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2A10-9694-9040-87B2-DF9BB277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1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AC4-3368-DC4D-9025-9CB584FAD8E6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99C0-44DB-2549-90D9-F8FFB9748C35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C375-9BEF-784A-A1CE-B6A17BD4FAAF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3E8-1D5D-9A4F-8928-D28FCF6C6D2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023-4078-BB47-AA41-26785CA743EE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2538-1D8D-1C49-9126-59541A34B3E7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C80-216F-BC4F-919C-B591A64DA14D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45-FC5A-A94E-9793-1F8752FA634A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6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44C9-5B5A-2242-8500-82E531992D0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9541-7212-C448-BD06-30CC10A5BF70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69BF-DA2E-CC48-B67B-6B8B1304FB22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5EB1-C0E3-5048-9F8C-1725CDDCA369}" type="datetime1">
              <a:rPr kumimoji="1" lang="ja-JP" altLang="en-US" smtClean="0"/>
              <a:t>2015/07/22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9CA-A459-3043-A178-D16A10162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213677"/>
            <a:ext cx="5829300" cy="1960033"/>
          </a:xfrm>
          <a:ln w="57150" cmpd="thickThin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たのしいコンピュータ</a:t>
            </a:r>
            <a: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  <a:t/>
            </a:r>
            <a:br>
              <a:rPr kumimoji="1" lang="en-US" altLang="ja-JP" dirty="0" smtClean="0">
                <a:latin typeface="ヒラギノ丸ゴ ProN W4"/>
                <a:ea typeface="ヒラギノ丸ゴ ProN W4"/>
                <a:cs typeface="ヒラギノ丸ゴ ProN W4"/>
              </a:rPr>
            </a:br>
            <a:r>
              <a:rPr kumimoji="1" lang="ja-JP" altLang="en-US" dirty="0" smtClean="0">
                <a:latin typeface="ヒラギノ丸ゴ ProN W4"/>
                <a:ea typeface="ヒラギノ丸ゴ ProN W4"/>
                <a:cs typeface="ヒラギノ丸ゴ ProN W4"/>
              </a:rPr>
              <a:t>プログラミング</a:t>
            </a:r>
            <a:endParaRPr kumimoji="1" lang="ja-JP" altLang="en-US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4004473"/>
            <a:ext cx="4800600" cy="113505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君にもできる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シューティングゲーム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028700" y="7143501"/>
            <a:ext cx="4800600" cy="1135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木更津高専</a:t>
            </a:r>
            <a:r>
              <a:rPr lang="en-US" altLang="ja-JP" dirty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情報工学科</a:t>
            </a:r>
            <a:endParaRPr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日体験入学</a:t>
            </a:r>
            <a:endParaRPr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プログラミングを体験しよう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最初にこれから作るゲームで遊んでみよう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を起動してみよう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簡単な表示をしてみよう</a:t>
            </a:r>
            <a:endParaRPr lang="en-US" altLang="ja-JP" dirty="0" smtClean="0"/>
          </a:p>
          <a:p>
            <a:r>
              <a:rPr kumimoji="1" lang="ja-JP" altLang="en-US" dirty="0" smtClean="0"/>
              <a:t>プログラミングに慣れてみよう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変数を理解しよう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文を理解しよう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画像を表示しよう</a:t>
            </a:r>
            <a:endParaRPr lang="en-US" altLang="ja-JP" dirty="0" smtClean="0"/>
          </a:p>
          <a:p>
            <a:r>
              <a:rPr kumimoji="1" lang="ja-JP" altLang="en-US" dirty="0" smtClean="0"/>
              <a:t>簡単シューティングゲームを作ってみよう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画像を動かしてみよう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弾を打ってみよう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敵を出現してみよう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敵と弾の当たり判定を作ろう</a:t>
            </a:r>
            <a:endParaRPr kumimoji="1" lang="en-US" altLang="ja-JP" dirty="0" smtClean="0"/>
          </a:p>
          <a:p>
            <a:r>
              <a:rPr lang="ja-JP" altLang="en-US" dirty="0" smtClean="0"/>
              <a:t>本格シューティングゲームをいじってみよう</a:t>
            </a:r>
            <a:endParaRPr lang="en-US" altLang="ja-JP" dirty="0"/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サンプルプログラムの紹介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プログラミングを体験しよう！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706" y="674946"/>
            <a:ext cx="219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とにかく，まず動かしてみよう！</a:t>
            </a:r>
            <a:endParaRPr kumimoji="1" lang="ja-JP" altLang="en-US" sz="1200" dirty="0"/>
          </a:p>
        </p:txBody>
      </p:sp>
      <p:pic>
        <p:nvPicPr>
          <p:cNvPr id="9" name="図 8" descr="Macintosh HD:private:var:folders:92:zx8qrz_559zdy23jg6x3fhxw0000gn:T:TemporaryItems:im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1753284"/>
            <a:ext cx="996018" cy="96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Macintosh HD:Users:edatos:Desktop:スクリーンショット 2015-07-22 10.59.3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" y="3014497"/>
            <a:ext cx="2747645" cy="330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23706" y="110695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Processing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706" y="1476285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デスクトップ上の次のアイコンをダブルクリックしてみよう．</a:t>
            </a:r>
            <a:endParaRPr kumimoji="1" lang="en-US" altLang="ja-JP" sz="12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706" y="2737498"/>
            <a:ext cx="209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Processing</a:t>
            </a:r>
            <a:r>
              <a:rPr lang="ja-JP" altLang="en-US" sz="1200" dirty="0" smtClean="0"/>
              <a:t>が立ち上がります．</a:t>
            </a:r>
            <a:endParaRPr kumimoji="1"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6397341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Step2. </a:t>
            </a:r>
            <a:r>
              <a:rPr lang="ja-JP" altLang="en-US" dirty="0" smtClean="0"/>
              <a:t>四角形を描く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3200" y="6766673"/>
            <a:ext cx="639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先ほど起動したウィンドウの白い部分</a:t>
            </a:r>
            <a:r>
              <a:rPr kumimoji="1" lang="en-US" altLang="ja-JP" sz="1200" dirty="0" smtClean="0"/>
              <a:t>①</a:t>
            </a:r>
            <a:r>
              <a:rPr kumimoji="1" lang="ja-JP" altLang="en-US" sz="1200" dirty="0" smtClean="0"/>
              <a:t>に次の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行を入力して，実行ボタン</a:t>
            </a:r>
            <a:r>
              <a:rPr lang="en-US" altLang="ja-JP" sz="1200" dirty="0" smtClean="0"/>
              <a:t>②</a:t>
            </a:r>
            <a:r>
              <a:rPr lang="ja-JP" altLang="en-US" sz="1200" dirty="0" smtClean="0"/>
              <a:t>を押してみよう．</a:t>
            </a:r>
            <a:endParaRPr kumimoji="1" lang="en-US" altLang="ja-JP" sz="1200" dirty="0" smtClean="0"/>
          </a:p>
        </p:txBody>
      </p:sp>
      <p:pic>
        <p:nvPicPr>
          <p:cNvPr id="16" name="図 15" descr="Macintosh HD:Users:edatos:Desktop:スクリーンショット 2015-07-22 11.05.5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7" y="7114810"/>
            <a:ext cx="4385957" cy="136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角丸四角形吹き出し 26"/>
          <p:cNvSpPr/>
          <p:nvPr/>
        </p:nvSpPr>
        <p:spPr>
          <a:xfrm>
            <a:off x="564410" y="7287808"/>
            <a:ext cx="1128009" cy="307118"/>
          </a:xfrm>
          <a:prstGeom prst="wedgeRoundRectCallout">
            <a:avLst>
              <a:gd name="adj1" fmla="val 91766"/>
              <a:gd name="adj2" fmla="val 23631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②</a:t>
            </a:r>
            <a:r>
              <a:rPr kumimoji="1" lang="ja-JP" altLang="en-US" sz="1200" dirty="0" smtClean="0"/>
              <a:t>実行ボタン</a:t>
            </a:r>
            <a:endParaRPr kumimoji="1" lang="ja-JP" altLang="en-US" sz="12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564410" y="8059752"/>
            <a:ext cx="1128009" cy="415382"/>
          </a:xfrm>
          <a:prstGeom prst="wedgeRoundRectCallout">
            <a:avLst>
              <a:gd name="adj1" fmla="val 101332"/>
              <a:gd name="adj2" fmla="val -60728"/>
              <a:gd name="adj3" fmla="val 16667"/>
            </a:avLst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①</a:t>
            </a:r>
            <a:r>
              <a:rPr lang="ja-JP" altLang="en-US" sz="1200" dirty="0" smtClean="0"/>
              <a:t>プログラムを書く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67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4410" y="361966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757993"/>
            <a:ext cx="605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すると，次のようなウィンドウが表示されます．これで「初めてのプログラム」が完成しました．</a:t>
            </a:r>
            <a:endParaRPr kumimoji="1" lang="en-US" altLang="ja-JP" sz="1200" dirty="0" smtClean="0"/>
          </a:p>
        </p:txBody>
      </p:sp>
      <p:pic>
        <p:nvPicPr>
          <p:cNvPr id="9" name="図 8" descr="Macintosh HD:Users:edatos:Desktop:スクリーンショット 2015-07-22 11.25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00" y="4261805"/>
            <a:ext cx="162687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03200" y="3143636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Step3. </a:t>
            </a:r>
            <a:r>
              <a:rPr kumimoji="1" lang="ja-JP" altLang="en-US" dirty="0" smtClean="0"/>
              <a:t>プログラムの意味を理解してみよう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3200" y="3512968"/>
            <a:ext cx="3100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このプログラムの意味は次のようになります．</a:t>
            </a:r>
            <a:endParaRPr kumimoji="1" lang="en-US" altLang="ja-JP" sz="12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4410" y="3810417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(10, 20, 30, 40);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4410" y="4179748"/>
            <a:ext cx="5727104" cy="252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4410" y="4381080"/>
            <a:ext cx="3323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ect</a:t>
            </a:r>
            <a:r>
              <a:rPr lang="en-US" altLang="ja-JP" dirty="0" smtClean="0"/>
              <a:t>(</a:t>
            </a:r>
            <a:r>
              <a:rPr lang="ja-JP" altLang="en-US" dirty="0" smtClean="0"/>
              <a:t>四角形の左上頂点の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座標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角形の左上頂点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座標</a:t>
            </a:r>
            <a:r>
              <a:rPr lang="en-US" altLang="ja-JP" dirty="0"/>
              <a:t>,</a:t>
            </a:r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の横（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        </a:t>
            </a:r>
            <a:r>
              <a:rPr lang="ja-JP" altLang="en-US" dirty="0" smtClean="0"/>
              <a:t>四</a:t>
            </a:r>
            <a:r>
              <a:rPr lang="ja-JP" altLang="en-US" dirty="0"/>
              <a:t>角形</a:t>
            </a:r>
            <a:r>
              <a:rPr lang="ja-JP" altLang="en-US" dirty="0" smtClean="0"/>
              <a:t>の縦（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方向）の長さ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92776" y="4496827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61635" y="4710032"/>
            <a:ext cx="128652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672932" y="4710033"/>
            <a:ext cx="0" cy="12782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918466" y="4546627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0130" y="5849802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28458" y="6180705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y</a:t>
            </a:r>
            <a:r>
              <a:rPr lang="ja-JP" altLang="en-US" sz="1200" dirty="0" smtClean="0"/>
              <a:t>軸は正負の向きが違うので注意．</a:t>
            </a:r>
            <a:endParaRPr lang="en-US" altLang="ja-JP" sz="1200" dirty="0" smtClean="0"/>
          </a:p>
          <a:p>
            <a:r>
              <a:rPr lang="ja-JP" altLang="en-US" sz="1200" dirty="0" smtClean="0"/>
              <a:t>下方向がプラスになります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88205" y="5572803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(10, 20)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V="1">
            <a:off x="4173675" y="5016745"/>
            <a:ext cx="603771" cy="5560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46979" y="511443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:40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77446" y="473974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:30</a:t>
            </a:r>
            <a:endParaRPr kumimoji="1" lang="ja-JP" altLang="en-US" sz="1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3200" y="741306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Step4. </a:t>
            </a:r>
            <a:r>
              <a:rPr kumimoji="1" lang="ja-JP" altLang="en-US" dirty="0" smtClean="0"/>
              <a:t>正方形を描いてみよう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3200" y="7782399"/>
            <a:ext cx="553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では，正方形を描いてみましょう．さらに，ウィンドウの右下の方に描いてみましょう</a:t>
            </a:r>
            <a:endParaRPr kumimoji="1" lang="en-US" altLang="ja-JP" sz="12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64410" y="8093058"/>
            <a:ext cx="5727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50, 50);</a:t>
            </a:r>
            <a:endParaRPr kumimoji="1" lang="ja-JP" altLang="en-US" dirty="0"/>
          </a:p>
        </p:txBody>
      </p:sp>
      <p:pic>
        <p:nvPicPr>
          <p:cNvPr id="39" name="図 38" descr="スクリーンショット 2015-07-22 12.0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4" y="1034992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5-07-22 12.2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46" y="4161312"/>
            <a:ext cx="2036047" cy="2808049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2233577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Step5. </a:t>
            </a:r>
            <a:r>
              <a:rPr kumimoji="1" lang="ja-JP" altLang="en-US" dirty="0" smtClean="0"/>
              <a:t>ウィンドウを大きくしてみよう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3200" y="2602909"/>
            <a:ext cx="654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先ほどのプログラムでは正方形がはみ出てしまいました．そこで，ウィンドウを大きくしてみましょう．</a:t>
            </a:r>
            <a:endParaRPr kumimoji="1" lang="en-US" altLang="ja-JP" sz="12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4410" y="2913568"/>
            <a:ext cx="57271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ize(480, 640);</a:t>
            </a:r>
          </a:p>
          <a:p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ect</a:t>
            </a:r>
            <a:r>
              <a:rPr kumimoji="1" lang="en-US" altLang="ja-JP" dirty="0" smtClean="0"/>
              <a:t>(70, 80, </a:t>
            </a:r>
            <a:r>
              <a:rPr lang="en-US" altLang="ja-JP" dirty="0" smtClean="0"/>
              <a:t>50</a:t>
            </a:r>
            <a:r>
              <a:rPr kumimoji="1" lang="en-US" altLang="ja-JP" dirty="0" smtClean="0"/>
              <a:t>, 50);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4410" y="3559899"/>
            <a:ext cx="5727104" cy="373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4410" y="3645031"/>
            <a:ext cx="372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size(x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, y</a:t>
            </a:r>
            <a:r>
              <a:rPr lang="ja-JP" altLang="en-US" dirty="0" smtClean="0"/>
              <a:t>方向のサイズ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4193" y="4153013"/>
            <a:ext cx="8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(0, 0)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593346" y="4271566"/>
            <a:ext cx="207681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04643" y="4271566"/>
            <a:ext cx="10096" cy="27436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70164" y="4108160"/>
            <a:ext cx="41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x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39" y="6876724"/>
            <a:ext cx="408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y</a:t>
            </a:r>
            <a:r>
              <a:rPr lang="ja-JP" altLang="en-US" sz="1200" dirty="0" smtClean="0"/>
              <a:t>軸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38337" y="5183529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(70, 80)</a:t>
            </a:r>
            <a:endParaRPr kumimoji="1" lang="ja-JP" altLang="en-US" sz="1200" dirty="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198213" y="4605765"/>
            <a:ext cx="621166" cy="556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007429" y="4572565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縦の長さ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9379" y="4347460"/>
            <a:ext cx="9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横の長さ</a:t>
            </a:r>
            <a:r>
              <a:rPr lang="en-US" altLang="ja-JP" sz="1200" dirty="0" smtClean="0"/>
              <a:t>:50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31361" y="6961062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ウィンドウの横の長さ</a:t>
            </a:r>
            <a:r>
              <a:rPr lang="en-US" altLang="ja-JP" sz="1200" dirty="0" smtClean="0"/>
              <a:t>:480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75697" y="5460528"/>
            <a:ext cx="182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ウィンドウの縦の長さ</a:t>
            </a:r>
            <a:r>
              <a:rPr lang="en-US" altLang="ja-JP" sz="1200" dirty="0" smtClean="0"/>
              <a:t>:640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3200" y="7640172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Step6. </a:t>
            </a:r>
            <a:r>
              <a:rPr lang="ja-JP" altLang="en-US" dirty="0" smtClean="0"/>
              <a:t>シューティングゲームのような配置にしてみよう．</a:t>
            </a:r>
            <a:endParaRPr kumimoji="1" lang="ja-JP" altLang="en-US" dirty="0"/>
          </a:p>
        </p:txBody>
      </p:sp>
      <p:pic>
        <p:nvPicPr>
          <p:cNvPr id="2" name="図 1" descr="スクリーンショット 2015-07-22 12.2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39" y="157708"/>
            <a:ext cx="162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8" y="3634813"/>
            <a:ext cx="3367559" cy="4644425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410" y="415527"/>
            <a:ext cx="572710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ja-JP" dirty="0" err="1" smtClean="0"/>
              <a:t>size</a:t>
            </a:r>
            <a:r>
              <a:rPr lang="it-IT" altLang="ja-JP" dirty="0"/>
              <a:t>(480, 640);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(20, 20,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(50, 190, 70, 100);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250</a:t>
            </a:r>
            <a:r>
              <a:rPr lang="it-IT" altLang="ja-JP" dirty="0"/>
              <a:t>, 200, 70, 100);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(240-25, 500, 50, 50);</a:t>
            </a:r>
          </a:p>
          <a:p>
            <a:endParaRPr lang="it-IT" altLang="ja-JP" dirty="0"/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370,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420, 6, 6);</a:t>
            </a:r>
          </a:p>
          <a:p>
            <a:r>
              <a:rPr lang="it-IT" altLang="ja-JP" dirty="0" err="1"/>
              <a:t>rect</a:t>
            </a:r>
            <a:r>
              <a:rPr lang="it-IT" altLang="ja-JP" dirty="0"/>
              <a:t>(</a:t>
            </a:r>
            <a:r>
              <a:rPr lang="it-IT" altLang="ja-JP" dirty="0" smtClean="0"/>
              <a:t>240-3, </a:t>
            </a:r>
            <a:r>
              <a:rPr lang="it-IT" altLang="ja-JP" dirty="0"/>
              <a:t>470, 6, 6);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4410" y="3559898"/>
            <a:ext cx="5727104" cy="503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1429" y="3795256"/>
            <a:ext cx="97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(20, 20)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229" y="4975946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(50, </a:t>
            </a:r>
            <a:r>
              <a:rPr lang="en-US" altLang="ja-JP" sz="1200" dirty="0" smtClean="0"/>
              <a:t>19</a:t>
            </a:r>
            <a:r>
              <a:rPr kumimoji="1" lang="en-US" altLang="ja-JP" sz="1200" dirty="0" smtClean="0"/>
              <a:t>0)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59353" y="49252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(250, </a:t>
            </a:r>
            <a:r>
              <a:rPr lang="en-US" altLang="ja-JP" sz="1200" dirty="0" smtClean="0"/>
              <a:t>2</a:t>
            </a:r>
            <a:r>
              <a:rPr lang="en-US" altLang="ja-JP" sz="1200" dirty="0"/>
              <a:t>0</a:t>
            </a:r>
            <a:r>
              <a:rPr kumimoji="1" lang="en-US" altLang="ja-JP" sz="1200" dirty="0" smtClean="0"/>
              <a:t>0)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16223" y="44150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70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56881" y="4138092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29854" y="616957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(237, 370)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258" y="619447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 x 6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9854" y="6512972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3138" y="6839683"/>
            <a:ext cx="112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(237, 420)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92327" y="7116682"/>
            <a:ext cx="1048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座標</a:t>
            </a:r>
            <a:r>
              <a:rPr kumimoji="1" lang="en-US" altLang="ja-JP" sz="1200" dirty="0" smtClean="0"/>
              <a:t>(215, 25)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1658" y="7230281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50 x 50 </a:t>
            </a:r>
            <a:r>
              <a:rPr lang="ja-JP" altLang="en-US" sz="1200" dirty="0" smtClean="0"/>
              <a:t>の正方形</a:t>
            </a:r>
            <a:endParaRPr kumimoji="1" lang="ja-JP" altLang="en-US" sz="12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752109" y="7617194"/>
            <a:ext cx="1471995" cy="8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752109" y="7749113"/>
            <a:ext cx="427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ウィンドウサイズが</a:t>
            </a:r>
            <a:r>
              <a:rPr lang="en-US" altLang="ja-JP" sz="1200" dirty="0"/>
              <a:t>480</a:t>
            </a:r>
            <a:r>
              <a:rPr lang="ja-JP" altLang="en-US" sz="1200" dirty="0" smtClean="0"/>
              <a:t>なので真ん中</a:t>
            </a:r>
            <a:r>
              <a:rPr lang="ja-JP" altLang="en-US" sz="1200" dirty="0"/>
              <a:t>までは</a:t>
            </a:r>
            <a:r>
              <a:rPr lang="en-US" altLang="ja-JP" sz="1200" dirty="0" smtClean="0"/>
              <a:t>240</a:t>
            </a:r>
            <a:r>
              <a:rPr lang="ja-JP" altLang="en-US" sz="1200" dirty="0" smtClean="0"/>
              <a:t>となる．</a:t>
            </a:r>
            <a:endParaRPr lang="en-US" altLang="ja-JP" sz="1200" dirty="0" smtClean="0"/>
          </a:p>
          <a:p>
            <a:r>
              <a:rPr lang="ja-JP" altLang="en-US" sz="1200" dirty="0" smtClean="0"/>
              <a:t>正方形の長さが</a:t>
            </a:r>
            <a:r>
              <a:rPr lang="en-US" altLang="ja-JP" sz="1200" dirty="0" smtClean="0"/>
              <a:t>50</a:t>
            </a:r>
            <a:r>
              <a:rPr lang="ja-JP" altLang="en-US" sz="1200" dirty="0" smtClean="0"/>
              <a:t>なので，</a:t>
            </a:r>
            <a:r>
              <a:rPr kumimoji="1" lang="ja-JP" altLang="en-US" sz="1200" dirty="0" smtClean="0"/>
              <a:t>その半分を</a:t>
            </a:r>
            <a:r>
              <a:rPr kumimoji="1" lang="en-US" altLang="ja-JP" sz="1200" dirty="0" smtClean="0"/>
              <a:t>x</a:t>
            </a:r>
            <a:r>
              <a:rPr kumimoji="1" lang="ja-JP" altLang="en-US" sz="1200" dirty="0" smtClean="0"/>
              <a:t>軸の負方向にずらすと，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正方形が真ん中に配置される．</a:t>
            </a:r>
            <a:endParaRPr kumimoji="1" lang="ja-JP" altLang="en-US" sz="1200" dirty="0"/>
          </a:p>
        </p:txBody>
      </p:sp>
      <p:cxnSp>
        <p:nvCxnSpPr>
          <p:cNvPr id="28" name="直線矢印コネクタ 27"/>
          <p:cNvCxnSpPr>
            <a:stCxn id="31" idx="2"/>
          </p:cNvCxnSpPr>
          <p:nvPr/>
        </p:nvCxnSpPr>
        <p:spPr>
          <a:xfrm flipV="1">
            <a:off x="3435858" y="3795257"/>
            <a:ext cx="130" cy="448398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スクリーンショット 2015-07-22 12.4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5" y="766230"/>
            <a:ext cx="1683779" cy="23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プログラミングに慣れてみよう！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3200" y="772695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Step1. </a:t>
            </a:r>
            <a:r>
              <a:rPr lang="ja-JP" altLang="en-US" smtClean="0"/>
              <a:t>変数を用意してみよう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28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本格シューティングゲームの</a:t>
            </a:r>
            <a:r>
              <a:rPr lang="ja-JP" altLang="en-US" dirty="0" smtClean="0"/>
              <a:t>プログラムをいじってみよう！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1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情報工学科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日体験入学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39CA-A459-3043-A178-D16A1016293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06" y="232413"/>
            <a:ext cx="619139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自宅でもプログラミングをやってみよう！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54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729</Words>
  <Application>Microsoft Macintosh PowerPoint</Application>
  <PresentationFormat>画面に合わせる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たのしいコンピュータ プログラミング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たのしいコンピュータ プログラミング</dc:title>
  <dc:creator>oeda</dc:creator>
  <cp:lastModifiedBy>oeda</cp:lastModifiedBy>
  <cp:revision>14</cp:revision>
  <dcterms:created xsi:type="dcterms:W3CDTF">2015-07-22T02:35:42Z</dcterms:created>
  <dcterms:modified xsi:type="dcterms:W3CDTF">2015-07-22T08:08:31Z</dcterms:modified>
</cp:coreProperties>
</file>