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3" d="100"/>
          <a:sy n="153" d="100"/>
        </p:scale>
        <p:origin x="-4232" y="-96"/>
      </p:cViewPr>
      <p:guideLst>
        <p:guide orient="horz" pos="256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プログラミングを体験しよう！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674946"/>
            <a:ext cx="219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とにかく，まず動かしてみよう！</a:t>
            </a:r>
            <a:endParaRPr kumimoji="1" lang="ja-JP" altLang="en-US" sz="12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1753284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3014497"/>
            <a:ext cx="2747645" cy="330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706" y="1476285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デスクトップ上の次のアイコンをダブルクリックしてみよう．</a:t>
            </a:r>
            <a:endParaRPr kumimoji="1" lang="en-US" altLang="ja-JP" sz="12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706" y="2737498"/>
            <a:ext cx="209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Processing</a:t>
            </a:r>
            <a:r>
              <a:rPr lang="ja-JP" altLang="en-US" sz="1200" dirty="0" smtClean="0"/>
              <a:t>が立ち上がります．</a:t>
            </a:r>
            <a:endParaRPr kumimoji="1"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6397341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6766673"/>
            <a:ext cx="639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先ほど起動したウィンドウの白い部分</a:t>
            </a:r>
            <a:r>
              <a:rPr kumimoji="1" lang="en-US" altLang="ja-JP" sz="1200" dirty="0" smtClean="0"/>
              <a:t>①</a:t>
            </a:r>
            <a:r>
              <a:rPr kumimoji="1" lang="ja-JP" altLang="en-US" sz="1200" dirty="0" smtClean="0"/>
              <a:t>に次の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行を入力して，実行ボタン</a:t>
            </a:r>
            <a:r>
              <a:rPr lang="en-US" altLang="ja-JP" sz="1200" dirty="0" smtClean="0"/>
              <a:t>②</a:t>
            </a:r>
            <a:r>
              <a:rPr lang="ja-JP" altLang="en-US" sz="1200" dirty="0" smtClean="0"/>
              <a:t>を押してみよう．</a:t>
            </a:r>
            <a:endParaRPr kumimoji="1" lang="en-US" altLang="ja-JP" sz="12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7" y="7114810"/>
            <a:ext cx="4385957" cy="13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角丸四角形吹き出し 26"/>
          <p:cNvSpPr/>
          <p:nvPr/>
        </p:nvSpPr>
        <p:spPr>
          <a:xfrm>
            <a:off x="564410" y="7287808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564410" y="8059752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410" y="36196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757993"/>
            <a:ext cx="605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すると，次のようなウィンドウが表示されます．これで「初めてのプログラム」が完成しました．</a:t>
            </a:r>
            <a:endParaRPr kumimoji="1" lang="en-US" altLang="ja-JP" sz="1200" dirty="0" smtClean="0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00" y="426180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3200" y="314363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200" y="351296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4410" y="381041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4410" y="417974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4410" y="438108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2776" y="449682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1635" y="471003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2932" y="471003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18466" y="454662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0130" y="584980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28458" y="618070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88205" y="557280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3675" y="501674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46979" y="511443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77446" y="47397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741306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Step4.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7782399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8093058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(50, 80, 45, 45);</a:t>
            </a:r>
            <a:endParaRPr kumimoji="1" lang="ja-JP" altLang="en-US" dirty="0"/>
          </a:p>
        </p:txBody>
      </p:sp>
      <p:pic>
        <p:nvPicPr>
          <p:cNvPr id="39" name="図 38" descr="スクリーンショット 2015-07-22 12.0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4" y="1034992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スクリーンショット 2015-07-22 12.06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26166"/>
            <a:ext cx="1625600" cy="1905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3200" y="223357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Step5.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2602909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2913568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(50, 80, 45, 45);</a:t>
            </a:r>
            <a:endParaRPr kumimoji="1" lang="ja-JP" altLang="en-US" dirty="0"/>
          </a:p>
        </p:txBody>
      </p:sp>
      <p:pic>
        <p:nvPicPr>
          <p:cNvPr id="10" name="図 9" descr="スクリーンショット 2015-07-22 12.13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49" y="4162304"/>
            <a:ext cx="2068583" cy="285292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64410" y="3559899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3645031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4153013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4271566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4271566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4108160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6876724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5183529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(50, 80)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4605765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457256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4347460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:45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6961062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5460528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394</Words>
  <Application>Microsoft Macintosh PowerPoint</Application>
  <PresentationFormat>画面に合わせる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たのしいコンピュータ プログラミング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5</cp:revision>
  <dcterms:created xsi:type="dcterms:W3CDTF">2015-07-22T02:35:42Z</dcterms:created>
  <dcterms:modified xsi:type="dcterms:W3CDTF">2015-07-22T03:19:54Z</dcterms:modified>
</cp:coreProperties>
</file>