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3120" y="-112"/>
      </p:cViewPr>
      <p:guideLst>
        <p:guide orient="horz" pos="2561"/>
        <p:guide pos="2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本格シューティングゲームの</a:t>
            </a:r>
            <a:r>
              <a:rPr lang="ja-JP" altLang="en-US" dirty="0" smtClean="0"/>
              <a:t>プログラムをいじってみよう！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1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自宅でもプログラミングをやってみよう！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プログラミングを体験しよう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最初にこれから作るゲームで遊んで</a:t>
            </a:r>
            <a:r>
              <a:rPr kumimoji="1" lang="ja-JP" altLang="en-US" dirty="0" smtClean="0"/>
              <a:t>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簡単な表示をして</a:t>
            </a:r>
            <a:r>
              <a:rPr lang="ja-JP" altLang="en-US" dirty="0" smtClean="0"/>
              <a:t>みよう</a:t>
            </a:r>
            <a:endParaRPr lang="en-US" altLang="ja-JP" dirty="0" smtClean="0"/>
          </a:p>
          <a:p>
            <a:pPr lvl="1"/>
            <a:r>
              <a:rPr lang="ja-JP" altLang="en-US" dirty="0"/>
              <a:t>画像を表示</a:t>
            </a:r>
            <a:r>
              <a:rPr lang="ja-JP" altLang="en-US" dirty="0" smtClean="0"/>
              <a:t>しよう</a:t>
            </a:r>
            <a:endParaRPr lang="en-US" altLang="ja-JP" dirty="0" smtClean="0"/>
          </a:p>
          <a:p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文を理解</a:t>
            </a:r>
            <a:r>
              <a:rPr lang="ja-JP" altLang="en-US" dirty="0" smtClean="0"/>
              <a:t>しよう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r>
              <a:rPr kumimoji="1" lang="ja-JP" altLang="en-US" dirty="0" smtClean="0"/>
              <a:t>簡単</a:t>
            </a:r>
            <a:r>
              <a:rPr kumimoji="1" lang="ja-JP" altLang="en-US" dirty="0" smtClean="0"/>
              <a:t>シューティングゲームを作ってみよう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弾</a:t>
            </a:r>
            <a:r>
              <a:rPr kumimoji="1" lang="ja-JP" altLang="en-US" dirty="0" smtClean="0"/>
              <a:t>を打ってみよう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敵を</a:t>
            </a:r>
            <a:r>
              <a:rPr lang="ja-JP" altLang="en-US" dirty="0" smtClean="0"/>
              <a:t>出現</a:t>
            </a:r>
            <a:r>
              <a:rPr lang="ja-JP" altLang="en-US" dirty="0" smtClean="0"/>
              <a:t>させて</a:t>
            </a:r>
            <a:r>
              <a:rPr lang="ja-JP" altLang="en-US" dirty="0" smtClean="0"/>
              <a:t>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5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細かい内容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048279"/>
            <a:ext cx="6172200" cy="7426855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プログラミングを体験しよう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最初に本格シューティングゲームで遊ぶ．ソースも見る．でも難しい．体験入学は１時間しかない．では，簡単なやつは？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最初</a:t>
            </a:r>
            <a:r>
              <a:rPr kumimoji="1" lang="ja-JP" altLang="en-US" dirty="0" smtClean="0"/>
              <a:t>にこれから作るゲームで</a:t>
            </a:r>
            <a:r>
              <a:rPr kumimoji="1" lang="ja-JP" altLang="en-US" dirty="0" smtClean="0"/>
              <a:t>遊</a:t>
            </a:r>
            <a:r>
              <a:rPr kumimoji="1" lang="ja-JP" altLang="en-US" dirty="0" smtClean="0"/>
              <a:t>ぶ．ソースをみる．これならできそう？では，１時間でここまでを理解してみよう！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簡単な表示をしてみよう</a:t>
            </a:r>
            <a:endParaRPr lang="en-US" altLang="ja-JP" dirty="0" smtClean="0"/>
          </a:p>
          <a:p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r>
              <a:rPr kumimoji="1" lang="ja-JP" altLang="en-US" dirty="0" smtClean="0"/>
              <a:t>簡単シューティングゲームを作ってみよう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3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584776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1. </a:t>
            </a:r>
            <a:r>
              <a:rPr kumimoji="1" lang="ja-JP" altLang="en-US" sz="3200" dirty="0" smtClean="0"/>
              <a:t>プログラミング</a:t>
            </a:r>
            <a:r>
              <a:rPr kumimoji="1" lang="ja-JP" altLang="en-US" sz="3200" dirty="0" smtClean="0"/>
              <a:t>を体験しよう！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最初にこれから作るゲームで遊んでみよう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8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674946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</a:t>
            </a:r>
            <a:r>
              <a:rPr kumimoji="1" lang="ja-JP" altLang="en-US" sz="1200" dirty="0" smtClean="0"/>
              <a:t>！</a:t>
            </a:r>
            <a:endParaRPr kumimoji="1" lang="en-US" altLang="ja-JP" sz="1200" dirty="0" smtClean="0"/>
          </a:p>
          <a:p>
            <a:r>
              <a:rPr lang="ja-JP" altLang="en-US" sz="1200" dirty="0"/>
              <a:t>デスクトップ上の次のアイコンをダブルクリックしてみよう．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1245294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2506507"/>
            <a:ext cx="2747645" cy="330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23706" y="305614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Step1-1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706" y="2229508"/>
            <a:ext cx="209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Processing</a:t>
            </a:r>
            <a:r>
              <a:rPr lang="ja-JP" altLang="en-US" sz="1200" dirty="0" smtClean="0"/>
              <a:t>が立ち上がります．</a:t>
            </a:r>
            <a:endParaRPr kumimoji="1"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6397341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6766673"/>
            <a:ext cx="639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先ほど起動したウィンドウの白い部分</a:t>
            </a:r>
            <a:r>
              <a:rPr kumimoji="1" lang="en-US" altLang="ja-JP" sz="1200" dirty="0" smtClean="0"/>
              <a:t>①</a:t>
            </a:r>
            <a:r>
              <a:rPr kumimoji="1" lang="ja-JP" altLang="en-US" sz="1200" dirty="0" smtClean="0"/>
              <a:t>に次の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行を入力して，実行ボタン</a:t>
            </a:r>
            <a:r>
              <a:rPr lang="en-US" altLang="ja-JP" sz="1200" dirty="0" smtClean="0"/>
              <a:t>②</a:t>
            </a:r>
            <a:r>
              <a:rPr lang="ja-JP" altLang="en-US" sz="1200" dirty="0" smtClean="0"/>
              <a:t>を押してみよう．</a:t>
            </a:r>
            <a:endParaRPr kumimoji="1" lang="en-US" altLang="ja-JP" sz="12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7" y="7114810"/>
            <a:ext cx="4385957" cy="13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角丸四角形吹き出し 26"/>
          <p:cNvSpPr/>
          <p:nvPr/>
        </p:nvSpPr>
        <p:spPr>
          <a:xfrm>
            <a:off x="564410" y="7287808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564410" y="8059752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410" y="36196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757993"/>
            <a:ext cx="605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すると，次のようなウィンドウが表示されます．これで「初めてのプログラム」が完成しました．</a:t>
            </a:r>
            <a:endParaRPr kumimoji="1" lang="en-US" altLang="ja-JP" sz="1200" dirty="0" smtClean="0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00" y="426180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3200" y="314363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200" y="351296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4410" y="381041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4410" y="417974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4410" y="438108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2776" y="449682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1635" y="471003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2932" y="471003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18466" y="454662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0130" y="584980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28458" y="618070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88205" y="557280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3675" y="501674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46979" y="511443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77446" y="47397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741306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Step4.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7782399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8093058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50, 50);</a:t>
            </a:r>
            <a:endParaRPr kumimoji="1" lang="ja-JP" altLang="en-US" dirty="0"/>
          </a:p>
        </p:txBody>
      </p:sp>
      <p:pic>
        <p:nvPicPr>
          <p:cNvPr id="39" name="図 38" descr="スクリーンショット 2015-07-22 12.0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4" y="1034992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5-07-22 12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6" y="4161312"/>
            <a:ext cx="2036047" cy="280804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3357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Step5.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2602909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2913568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</a:t>
            </a:r>
            <a:r>
              <a:rPr lang="en-US" altLang="ja-JP" dirty="0" smtClean="0"/>
              <a:t>50</a:t>
            </a:r>
            <a:r>
              <a:rPr kumimoji="1" lang="en-US" altLang="ja-JP" dirty="0" smtClean="0"/>
              <a:t>, 50);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3559899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3645031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4153013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4271566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4271566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4108160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6876724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5183529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(70, 80)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4605765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457256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4347460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6961062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5460528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3200" y="7640172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Step6. </a:t>
            </a:r>
            <a:r>
              <a:rPr lang="ja-JP" altLang="en-US" dirty="0" smtClean="0"/>
              <a:t>シューティングゲームのような配置にしてみよう．</a:t>
            </a:r>
            <a:endParaRPr kumimoji="1" lang="ja-JP" altLang="en-US" dirty="0"/>
          </a:p>
        </p:txBody>
      </p:sp>
      <p:pic>
        <p:nvPicPr>
          <p:cNvPr id="2" name="図 1" descr="スクリーンショット 2015-07-22 12.2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39" y="157708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8" y="3634813"/>
            <a:ext cx="3367559" cy="4644425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410" y="415527"/>
            <a:ext cx="572710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ja-JP" dirty="0" err="1" smtClean="0"/>
              <a:t>size</a:t>
            </a:r>
            <a:r>
              <a:rPr lang="it-IT" altLang="ja-JP" dirty="0"/>
              <a:t>(480, 640);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(20, 20,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(50, 190,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250</a:t>
            </a:r>
            <a:r>
              <a:rPr lang="it-IT" altLang="ja-JP" dirty="0"/>
              <a:t>, 200, 70, 100);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(240-25, 500, 50, 50);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370,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420,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470, 6, 6);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4410" y="3559898"/>
            <a:ext cx="5727104" cy="503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1429" y="3795256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(20, 20)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229" y="4975946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(50, </a:t>
            </a:r>
            <a:r>
              <a:rPr lang="en-US" altLang="ja-JP" sz="1200" dirty="0" smtClean="0"/>
              <a:t>19</a:t>
            </a:r>
            <a:r>
              <a:rPr kumimoji="1" lang="en-US" altLang="ja-JP" sz="1200" dirty="0" smtClean="0"/>
              <a:t>0)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9353" y="49252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(250, </a:t>
            </a:r>
            <a:r>
              <a:rPr lang="en-US" altLang="ja-JP" sz="1200" dirty="0" smtClean="0"/>
              <a:t>2</a:t>
            </a:r>
            <a:r>
              <a:rPr lang="en-US" altLang="ja-JP" sz="1200" dirty="0"/>
              <a:t>0</a:t>
            </a:r>
            <a:r>
              <a:rPr kumimoji="1" lang="en-US" altLang="ja-JP" sz="1200" dirty="0" smtClean="0"/>
              <a:t>0)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16223" y="44150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70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56881" y="4138092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29854" y="61695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(237, 370)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258" y="619447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 x 6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9854" y="6512972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3138" y="683968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92327" y="7116682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(215, 25)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1658" y="7230281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 x 50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752109" y="7617194"/>
            <a:ext cx="1471995" cy="8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752109" y="7749113"/>
            <a:ext cx="427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ウィンドウサイズが</a:t>
            </a:r>
            <a:r>
              <a:rPr lang="en-US" altLang="ja-JP" sz="1200" dirty="0"/>
              <a:t>480</a:t>
            </a:r>
            <a:r>
              <a:rPr lang="ja-JP" altLang="en-US" sz="1200" dirty="0" smtClean="0"/>
              <a:t>なので真ん中</a:t>
            </a:r>
            <a:r>
              <a:rPr lang="ja-JP" altLang="en-US" sz="1200" dirty="0"/>
              <a:t>までは</a:t>
            </a:r>
            <a:r>
              <a:rPr lang="en-US" altLang="ja-JP" sz="1200" dirty="0" smtClean="0"/>
              <a:t>240</a:t>
            </a:r>
            <a:r>
              <a:rPr lang="ja-JP" altLang="en-US" sz="1200" dirty="0" smtClean="0"/>
              <a:t>となる．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正方形の長さが</a:t>
            </a:r>
            <a:r>
              <a:rPr lang="en-US" altLang="ja-JP" sz="1200" dirty="0" smtClean="0"/>
              <a:t>50</a:t>
            </a:r>
            <a:r>
              <a:rPr lang="ja-JP" altLang="en-US" sz="1200" dirty="0" smtClean="0"/>
              <a:t>なので，</a:t>
            </a:r>
            <a:r>
              <a:rPr kumimoji="1" lang="ja-JP" altLang="en-US" sz="1200" dirty="0" smtClean="0"/>
              <a:t>その半分を</a:t>
            </a:r>
            <a:r>
              <a:rPr kumimoji="1" lang="en-US" altLang="ja-JP" sz="1200" dirty="0" smtClean="0"/>
              <a:t>x</a:t>
            </a:r>
            <a:r>
              <a:rPr kumimoji="1" lang="ja-JP" altLang="en-US" sz="1200" dirty="0" smtClean="0"/>
              <a:t>軸の負方向にずらすと，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正方形が真ん中に配置される．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31" idx="2"/>
          </p:cNvCxnSpPr>
          <p:nvPr/>
        </p:nvCxnSpPr>
        <p:spPr>
          <a:xfrm flipV="1">
            <a:off x="3435858" y="3795257"/>
            <a:ext cx="130" cy="448398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5" y="766230"/>
            <a:ext cx="1683779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プログラミングに慣れてみよう！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772695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</a:t>
            </a:r>
            <a:r>
              <a:rPr lang="ja-JP" altLang="en-US" smtClean="0"/>
              <a:t>変数を用意してみよう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2861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880</Words>
  <Application>Microsoft Macintosh PowerPoint</Application>
  <PresentationFormat>画面に合わせる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たのしいコンピュータ プログラミング</vt:lpstr>
      <vt:lpstr>目次</vt:lpstr>
      <vt:lpstr>細かい内容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16</cp:revision>
  <dcterms:created xsi:type="dcterms:W3CDTF">2015-07-22T02:35:42Z</dcterms:created>
  <dcterms:modified xsi:type="dcterms:W3CDTF">2015-07-23T03:03:14Z</dcterms:modified>
</cp:coreProperties>
</file>