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3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3120" y="-112"/>
      </p:cViewPr>
      <p:guideLst>
        <p:guide orient="horz" pos="2561"/>
        <p:guide pos="2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3600"/>
            <a:ext cx="5829300" cy="237347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741334"/>
            <a:ext cx="4800600" cy="19642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F761-4361-254C-A502-AD9E0C1F91D8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AE9-D37A-A04E-B99D-045ED838B50B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DEE5-F2DD-8343-B49C-08CDB1D7897F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930401"/>
            <a:ext cx="1543050" cy="5983111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30400"/>
            <a:ext cx="4514850" cy="5983112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4C22-CB42-4D46-B650-6D6D93CE5F4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6315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4535579" y="5604789"/>
            <a:ext cx="2157322" cy="95203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1964490" y="5433720"/>
            <a:ext cx="4158386" cy="1133517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121546" y="5450083"/>
            <a:ext cx="4100985" cy="103236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4207117" y="5432233"/>
            <a:ext cx="2481000" cy="86873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158749" y="5411407"/>
            <a:ext cx="6542532" cy="177316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4" y="3284747"/>
            <a:ext cx="5829300" cy="2032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524" y="1916598"/>
            <a:ext cx="4813301" cy="12530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BF46-5BD0-4F44-B320-503EC1EDE2C9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904-1C4A-4144-B277-5600EF5FF1BC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07491" y="3572256"/>
            <a:ext cx="2866644" cy="45963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572256"/>
            <a:ext cx="2866644" cy="45963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3570819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4572001"/>
            <a:ext cx="2865041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0" y="3570817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4572001"/>
            <a:ext cx="2866644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D42-158A-2041-9EB9-5F633F7DEAE4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745-CA06-5D4E-817C-4E35825C115F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316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D61-DB2E-FA48-B891-4FE39E7FD220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AC2C-CA8D-C844-B5F8-E2AF2A46D3D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775201"/>
            <a:ext cx="2514600" cy="2540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2514600" cy="1670304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972" y="2438400"/>
            <a:ext cx="2928057" cy="508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617" y="451556"/>
            <a:ext cx="2859484" cy="3239912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0" y="3714045"/>
            <a:ext cx="2863850" cy="32286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66B2-B2E1-8D4F-8880-35CAB60C9910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828800"/>
            <a:ext cx="2674620" cy="390144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32918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158749" y="2239239"/>
            <a:ext cx="6542532" cy="177316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51104"/>
            <a:ext cx="6172200" cy="167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54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2A9F31-C676-5244-A7F2-8DF1B96917C9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229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6" y="8333552"/>
            <a:ext cx="871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51" y="3567289"/>
            <a:ext cx="5556250" cy="46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2185085"/>
          </a:xfrm>
          <a:ln w="57150" cmpd="thickThin">
            <a:solidFill>
              <a:schemeClr val="bg1"/>
            </a:solidFill>
          </a:ln>
        </p:spPr>
        <p:txBody>
          <a:bodyPr anchor="ctr"/>
          <a:lstStyle/>
          <a:p>
            <a:r>
              <a:rPr kumimoji="1" lang="ja-JP" altLang="en-US" b="1" dirty="0" smtClean="0">
                <a:solidFill>
                  <a:schemeClr val="bg1"/>
                </a:solidFill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b="1" dirty="0" smtClean="0">
                <a:solidFill>
                  <a:schemeClr val="bg1"/>
                </a:solidFill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b="1" dirty="0" smtClean="0">
                <a:solidFill>
                  <a:schemeClr val="bg1"/>
                </a:solidFill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b="1" dirty="0">
              <a:solidFill>
                <a:schemeClr val="bg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/>
          </a:bodyPr>
          <a:lstStyle/>
          <a:p>
            <a:r>
              <a:rPr kumimoji="1" lang="ja-JP" altLang="en-US" sz="2800" i="1" dirty="0" smtClean="0">
                <a:solidFill>
                  <a:srgbClr val="052E65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sz="2800" i="1" dirty="0" smtClean="0">
              <a:solidFill>
                <a:srgbClr val="052E65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sz="2800" i="1" dirty="0" smtClean="0">
                <a:solidFill>
                  <a:srgbClr val="052E65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sz="2800" i="1" dirty="0" smtClean="0">
              <a:solidFill>
                <a:srgbClr val="052E65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sz="2800" i="1" dirty="0">
              <a:solidFill>
                <a:srgbClr val="052E65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6008447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7524" y="2249714"/>
            <a:ext cx="6325809" cy="5918503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3000" dirty="0" smtClean="0"/>
              <a:t>プログラミングを体験しよう</a:t>
            </a:r>
            <a:endParaRPr lang="en-US" altLang="ja-JP" sz="3000" dirty="0" smtClean="0"/>
          </a:p>
          <a:p>
            <a:pPr lvl="1"/>
            <a:r>
              <a:rPr kumimoji="1" lang="ja-JP" altLang="en-US" sz="1700" dirty="0" smtClean="0"/>
              <a:t>最初にこれから作るゲームで遊んでみよう</a:t>
            </a:r>
            <a:endParaRPr kumimoji="1" lang="en-US" altLang="ja-JP" sz="1700" dirty="0" smtClean="0"/>
          </a:p>
          <a:p>
            <a:pPr lvl="1"/>
            <a:r>
              <a:rPr kumimoji="1" lang="en-US" altLang="ja-JP" sz="1700" dirty="0" smtClean="0"/>
              <a:t>Processing</a:t>
            </a:r>
            <a:r>
              <a:rPr kumimoji="1" lang="ja-JP" altLang="en-US" sz="1700" dirty="0" smtClean="0"/>
              <a:t>を起動してみよう</a:t>
            </a:r>
            <a:endParaRPr kumimoji="1" lang="en-US" altLang="ja-JP" sz="1700" dirty="0" smtClean="0"/>
          </a:p>
          <a:p>
            <a:pPr lvl="1"/>
            <a:r>
              <a:rPr lang="ja-JP" altLang="en-US" sz="1700" dirty="0" smtClean="0"/>
              <a:t>簡単な表示をしてみよう</a:t>
            </a:r>
            <a:endParaRPr lang="en-US" altLang="ja-JP" sz="1700" dirty="0" smtClean="0"/>
          </a:p>
          <a:p>
            <a:r>
              <a:rPr kumimoji="1" lang="ja-JP" altLang="en-US" sz="3000" dirty="0" smtClean="0"/>
              <a:t>プログラミングに慣れてみよう</a:t>
            </a:r>
            <a:endParaRPr kumimoji="1" lang="en-US" altLang="ja-JP" sz="3000" dirty="0" smtClean="0"/>
          </a:p>
          <a:p>
            <a:pPr lvl="1"/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文を理解しよう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画像を表示しよう</a:t>
            </a:r>
            <a:endParaRPr lang="en-US" altLang="ja-JP" dirty="0" smtClean="0"/>
          </a:p>
          <a:p>
            <a:r>
              <a:rPr kumimoji="1" lang="ja-JP" altLang="en-US" sz="3000" dirty="0" smtClean="0"/>
              <a:t>簡単シューティングゲームを作ってみよう</a:t>
            </a:r>
            <a:endParaRPr kumimoji="1" lang="en-US" altLang="ja-JP" sz="3000" dirty="0" smtClean="0"/>
          </a:p>
          <a:p>
            <a:pPr lvl="1"/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弾を打ってみよう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敵を出現してみよう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r>
              <a:rPr lang="ja-JP" altLang="en-US" sz="3000" dirty="0" smtClean="0"/>
              <a:t>本格シューティングゲームをいじってみよう</a:t>
            </a:r>
            <a:endParaRPr lang="en-US" altLang="ja-JP" sz="3000" dirty="0"/>
          </a:p>
          <a:p>
            <a:r>
              <a:rPr kumimoji="1" lang="en-US" altLang="ja-JP" sz="3000" dirty="0" smtClean="0"/>
              <a:t>Processing</a:t>
            </a:r>
            <a:r>
              <a:rPr kumimoji="1" lang="ja-JP" altLang="en-US" sz="3000" dirty="0" smtClean="0"/>
              <a:t>のインストール</a:t>
            </a:r>
            <a:endParaRPr kumimoji="1" lang="en-US" altLang="ja-JP" sz="3000" dirty="0" smtClean="0"/>
          </a:p>
          <a:p>
            <a:r>
              <a:rPr lang="ja-JP" altLang="en-US" sz="3000" dirty="0" smtClean="0"/>
              <a:t>サンプルプログラムの紹介</a:t>
            </a:r>
            <a:endParaRPr kumimoji="1" lang="en-US" altLang="ja-JP" sz="3000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ウェーブ.thmx</Template>
  <TotalTime>267</TotalTime>
  <Words>100</Words>
  <Application>Microsoft Macintosh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ウェーブ</vt:lpstr>
      <vt:lpstr>たのしいコンピュータ プログラミング</vt:lpstr>
      <vt:lpstr>目次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18</cp:revision>
  <dcterms:created xsi:type="dcterms:W3CDTF">2015-07-22T02:35:42Z</dcterms:created>
  <dcterms:modified xsi:type="dcterms:W3CDTF">2015-07-23T02:23:54Z</dcterms:modified>
</cp:coreProperties>
</file>