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9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08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5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1A6F-2FB5-8A4B-BE13-BF6754A580DC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669F-CFFA-3344-96FC-C5B0EB509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393879" y="719191"/>
            <a:ext cx="1489752" cy="148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2784287" y="934948"/>
            <a:ext cx="750473" cy="1039054"/>
          </a:xfrm>
          <a:custGeom>
            <a:avLst/>
            <a:gdLst>
              <a:gd name="connsiteX0" fmla="*/ 523992 w 750473"/>
              <a:gd name="connsiteY0" fmla="*/ 256854 h 1039054"/>
              <a:gd name="connsiteX1" fmla="*/ 493169 w 750473"/>
              <a:gd name="connsiteY1" fmla="*/ 123290 h 1039054"/>
              <a:gd name="connsiteX2" fmla="*/ 390428 w 750473"/>
              <a:gd name="connsiteY2" fmla="*/ 51371 h 1039054"/>
              <a:gd name="connsiteX3" fmla="*/ 123300 w 750473"/>
              <a:gd name="connsiteY3" fmla="*/ 0 h 1039054"/>
              <a:gd name="connsiteX4" fmla="*/ 20558 w 750473"/>
              <a:gd name="connsiteY4" fmla="*/ 20549 h 1039054"/>
              <a:gd name="connsiteX5" fmla="*/ 10 w 750473"/>
              <a:gd name="connsiteY5" fmla="*/ 102742 h 1039054"/>
              <a:gd name="connsiteX6" fmla="*/ 41106 w 750473"/>
              <a:gd name="connsiteY6" fmla="*/ 308225 h 1039054"/>
              <a:gd name="connsiteX7" fmla="*/ 143848 w 750473"/>
              <a:gd name="connsiteY7" fmla="*/ 431515 h 1039054"/>
              <a:gd name="connsiteX8" fmla="*/ 369879 w 750473"/>
              <a:gd name="connsiteY8" fmla="*/ 616450 h 1039054"/>
              <a:gd name="connsiteX9" fmla="*/ 565088 w 750473"/>
              <a:gd name="connsiteY9" fmla="*/ 688369 h 1039054"/>
              <a:gd name="connsiteX10" fmla="*/ 678104 w 750473"/>
              <a:gd name="connsiteY10" fmla="*/ 760288 h 1039054"/>
              <a:gd name="connsiteX11" fmla="*/ 708926 w 750473"/>
              <a:gd name="connsiteY11" fmla="*/ 801385 h 1039054"/>
              <a:gd name="connsiteX12" fmla="*/ 729475 w 750473"/>
              <a:gd name="connsiteY12" fmla="*/ 821933 h 1039054"/>
              <a:gd name="connsiteX13" fmla="*/ 750023 w 750473"/>
              <a:gd name="connsiteY13" fmla="*/ 863030 h 1039054"/>
              <a:gd name="connsiteX14" fmla="*/ 739749 w 750473"/>
              <a:gd name="connsiteY14" fmla="*/ 1006868 h 1039054"/>
              <a:gd name="connsiteX15" fmla="*/ 678104 w 750473"/>
              <a:gd name="connsiteY15" fmla="*/ 1037690 h 1039054"/>
              <a:gd name="connsiteX16" fmla="*/ 441798 w 750473"/>
              <a:gd name="connsiteY16" fmla="*/ 1027416 h 1039054"/>
              <a:gd name="connsiteX17" fmla="*/ 359605 w 750473"/>
              <a:gd name="connsiteY17" fmla="*/ 996594 h 1039054"/>
              <a:gd name="connsiteX18" fmla="*/ 215767 w 750473"/>
              <a:gd name="connsiteY18" fmla="*/ 955497 h 1039054"/>
              <a:gd name="connsiteX19" fmla="*/ 123300 w 750473"/>
              <a:gd name="connsiteY19" fmla="*/ 873304 h 1039054"/>
              <a:gd name="connsiteX20" fmla="*/ 113025 w 750473"/>
              <a:gd name="connsiteY20" fmla="*/ 821933 h 1039054"/>
              <a:gd name="connsiteX21" fmla="*/ 143848 w 750473"/>
              <a:gd name="connsiteY21" fmla="*/ 657546 h 1039054"/>
              <a:gd name="connsiteX22" fmla="*/ 184944 w 750473"/>
              <a:gd name="connsiteY22" fmla="*/ 616450 h 1039054"/>
              <a:gd name="connsiteX23" fmla="*/ 349331 w 750473"/>
              <a:gd name="connsiteY23" fmla="*/ 554805 h 1039054"/>
              <a:gd name="connsiteX24" fmla="*/ 410976 w 750473"/>
              <a:gd name="connsiteY24" fmla="*/ 534256 h 1039054"/>
              <a:gd name="connsiteX25" fmla="*/ 441798 w 750473"/>
              <a:gd name="connsiteY25" fmla="*/ 513708 h 1039054"/>
              <a:gd name="connsiteX26" fmla="*/ 452073 w 750473"/>
              <a:gd name="connsiteY26" fmla="*/ 482886 h 1039054"/>
              <a:gd name="connsiteX27" fmla="*/ 482895 w 750473"/>
              <a:gd name="connsiteY27" fmla="*/ 441789 h 1039054"/>
              <a:gd name="connsiteX28" fmla="*/ 493169 w 750473"/>
              <a:gd name="connsiteY28" fmla="*/ 349322 h 1039054"/>
              <a:gd name="connsiteX29" fmla="*/ 523992 w 750473"/>
              <a:gd name="connsiteY29" fmla="*/ 256854 h 10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0473" h="1039054">
                <a:moveTo>
                  <a:pt x="523992" y="256854"/>
                </a:moveTo>
                <a:cubicBezTo>
                  <a:pt x="523992" y="219182"/>
                  <a:pt x="508376" y="166377"/>
                  <a:pt x="493169" y="123290"/>
                </a:cubicBezTo>
                <a:cubicBezTo>
                  <a:pt x="476938" y="77304"/>
                  <a:pt x="432024" y="64606"/>
                  <a:pt x="390428" y="51371"/>
                </a:cubicBezTo>
                <a:cubicBezTo>
                  <a:pt x="242983" y="4456"/>
                  <a:pt x="258514" y="12292"/>
                  <a:pt x="123300" y="0"/>
                </a:cubicBezTo>
                <a:cubicBezTo>
                  <a:pt x="89053" y="6850"/>
                  <a:pt x="47389" y="-1810"/>
                  <a:pt x="20558" y="20549"/>
                </a:cubicBezTo>
                <a:cubicBezTo>
                  <a:pt x="-1137" y="38628"/>
                  <a:pt x="10" y="102742"/>
                  <a:pt x="10" y="102742"/>
                </a:cubicBezTo>
                <a:cubicBezTo>
                  <a:pt x="1750" y="114921"/>
                  <a:pt x="15024" y="269101"/>
                  <a:pt x="41106" y="308225"/>
                </a:cubicBezTo>
                <a:cubicBezTo>
                  <a:pt x="70780" y="352736"/>
                  <a:pt x="109389" y="390595"/>
                  <a:pt x="143848" y="431515"/>
                </a:cubicBezTo>
                <a:cubicBezTo>
                  <a:pt x="210879" y="511114"/>
                  <a:pt x="259269" y="575699"/>
                  <a:pt x="369879" y="616450"/>
                </a:cubicBezTo>
                <a:cubicBezTo>
                  <a:pt x="434949" y="640423"/>
                  <a:pt x="506584" y="651139"/>
                  <a:pt x="565088" y="688369"/>
                </a:cubicBezTo>
                <a:lnTo>
                  <a:pt x="678104" y="760288"/>
                </a:lnTo>
                <a:cubicBezTo>
                  <a:pt x="688378" y="773987"/>
                  <a:pt x="697964" y="788230"/>
                  <a:pt x="708926" y="801385"/>
                </a:cubicBezTo>
                <a:cubicBezTo>
                  <a:pt x="715127" y="808826"/>
                  <a:pt x="724102" y="813873"/>
                  <a:pt x="729475" y="821933"/>
                </a:cubicBezTo>
                <a:cubicBezTo>
                  <a:pt x="737971" y="834677"/>
                  <a:pt x="743174" y="849331"/>
                  <a:pt x="750023" y="863030"/>
                </a:cubicBezTo>
                <a:cubicBezTo>
                  <a:pt x="746598" y="910976"/>
                  <a:pt x="758051" y="962420"/>
                  <a:pt x="739749" y="1006868"/>
                </a:cubicBezTo>
                <a:cubicBezTo>
                  <a:pt x="731002" y="1028111"/>
                  <a:pt x="701023" y="1036109"/>
                  <a:pt x="678104" y="1037690"/>
                </a:cubicBezTo>
                <a:cubicBezTo>
                  <a:pt x="599448" y="1043114"/>
                  <a:pt x="520567" y="1030841"/>
                  <a:pt x="441798" y="1027416"/>
                </a:cubicBezTo>
                <a:cubicBezTo>
                  <a:pt x="414400" y="1017142"/>
                  <a:pt x="387677" y="1004850"/>
                  <a:pt x="359605" y="996594"/>
                </a:cubicBezTo>
                <a:cubicBezTo>
                  <a:pt x="300954" y="979344"/>
                  <a:pt x="266186" y="983508"/>
                  <a:pt x="215767" y="955497"/>
                </a:cubicBezTo>
                <a:cubicBezTo>
                  <a:pt x="181754" y="936601"/>
                  <a:pt x="149364" y="899368"/>
                  <a:pt x="123300" y="873304"/>
                </a:cubicBezTo>
                <a:cubicBezTo>
                  <a:pt x="119875" y="856180"/>
                  <a:pt x="111369" y="839317"/>
                  <a:pt x="113025" y="821933"/>
                </a:cubicBezTo>
                <a:cubicBezTo>
                  <a:pt x="118311" y="766434"/>
                  <a:pt x="125431" y="710167"/>
                  <a:pt x="143848" y="657546"/>
                </a:cubicBezTo>
                <a:cubicBezTo>
                  <a:pt x="150248" y="639261"/>
                  <a:pt x="167616" y="625114"/>
                  <a:pt x="184944" y="616450"/>
                </a:cubicBezTo>
                <a:cubicBezTo>
                  <a:pt x="237288" y="590278"/>
                  <a:pt x="293813" y="573312"/>
                  <a:pt x="349331" y="554805"/>
                </a:cubicBezTo>
                <a:cubicBezTo>
                  <a:pt x="369879" y="547955"/>
                  <a:pt x="391183" y="543053"/>
                  <a:pt x="410976" y="534256"/>
                </a:cubicBezTo>
                <a:cubicBezTo>
                  <a:pt x="422260" y="529241"/>
                  <a:pt x="431524" y="520557"/>
                  <a:pt x="441798" y="513708"/>
                </a:cubicBezTo>
                <a:cubicBezTo>
                  <a:pt x="445223" y="503434"/>
                  <a:pt x="446700" y="492289"/>
                  <a:pt x="452073" y="482886"/>
                </a:cubicBezTo>
                <a:cubicBezTo>
                  <a:pt x="460569" y="468019"/>
                  <a:pt x="477859" y="458155"/>
                  <a:pt x="482895" y="441789"/>
                </a:cubicBezTo>
                <a:cubicBezTo>
                  <a:pt x="492015" y="412148"/>
                  <a:pt x="488453" y="379973"/>
                  <a:pt x="493169" y="349322"/>
                </a:cubicBezTo>
                <a:cubicBezTo>
                  <a:pt x="505104" y="271742"/>
                  <a:pt x="523992" y="294526"/>
                  <a:pt x="523992" y="256854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60422" y="1304818"/>
            <a:ext cx="1078787" cy="97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8686799" y="1475023"/>
            <a:ext cx="226031" cy="708916"/>
          </a:xfrm>
          <a:custGeom>
            <a:avLst/>
            <a:gdLst>
              <a:gd name="connsiteX0" fmla="*/ 226031 w 226031"/>
              <a:gd name="connsiteY0" fmla="*/ 0 h 708916"/>
              <a:gd name="connsiteX1" fmla="*/ 215757 w 226031"/>
              <a:gd name="connsiteY1" fmla="*/ 102741 h 708916"/>
              <a:gd name="connsiteX2" fmla="*/ 123290 w 226031"/>
              <a:gd name="connsiteY2" fmla="*/ 359595 h 708916"/>
              <a:gd name="connsiteX3" fmla="*/ 82193 w 226031"/>
              <a:gd name="connsiteY3" fmla="*/ 482885 h 708916"/>
              <a:gd name="connsiteX4" fmla="*/ 41096 w 226031"/>
              <a:gd name="connsiteY4" fmla="*/ 575352 h 708916"/>
              <a:gd name="connsiteX5" fmla="*/ 0 w 226031"/>
              <a:gd name="connsiteY5" fmla="*/ 657546 h 708916"/>
              <a:gd name="connsiteX6" fmla="*/ 41096 w 226031"/>
              <a:gd name="connsiteY6" fmla="*/ 708916 h 70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31" h="708916">
                <a:moveTo>
                  <a:pt x="226031" y="0"/>
                </a:moveTo>
                <a:cubicBezTo>
                  <a:pt x="222606" y="34247"/>
                  <a:pt x="223385" y="69179"/>
                  <a:pt x="215757" y="102741"/>
                </a:cubicBezTo>
                <a:cubicBezTo>
                  <a:pt x="201399" y="165915"/>
                  <a:pt x="144160" y="301624"/>
                  <a:pt x="123290" y="359595"/>
                </a:cubicBezTo>
                <a:cubicBezTo>
                  <a:pt x="108617" y="400354"/>
                  <a:pt x="97615" y="442403"/>
                  <a:pt x="82193" y="482885"/>
                </a:cubicBezTo>
                <a:cubicBezTo>
                  <a:pt x="70185" y="514405"/>
                  <a:pt x="56180" y="545183"/>
                  <a:pt x="41096" y="575352"/>
                </a:cubicBezTo>
                <a:cubicBezTo>
                  <a:pt x="-7427" y="672398"/>
                  <a:pt x="23167" y="588044"/>
                  <a:pt x="0" y="657546"/>
                </a:cubicBezTo>
                <a:cubicBezTo>
                  <a:pt x="36237" y="693783"/>
                  <a:pt x="24324" y="675372"/>
                  <a:pt x="41096" y="7089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737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</cp:revision>
  <dcterms:created xsi:type="dcterms:W3CDTF">2017-12-10T12:28:01Z</dcterms:created>
  <dcterms:modified xsi:type="dcterms:W3CDTF">2017-12-10T12:32:41Z</dcterms:modified>
</cp:coreProperties>
</file>