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6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4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1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9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5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49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08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51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1A6F-2FB5-8A4B-BE13-BF6754A580D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854051" y="2572716"/>
            <a:ext cx="1489752" cy="1489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93879" y="719191"/>
            <a:ext cx="1489752" cy="1489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/>
          <p:cNvSpPr/>
          <p:nvPr/>
        </p:nvSpPr>
        <p:spPr>
          <a:xfrm>
            <a:off x="2784287" y="934948"/>
            <a:ext cx="750473" cy="1039054"/>
          </a:xfrm>
          <a:custGeom>
            <a:avLst/>
            <a:gdLst>
              <a:gd name="connsiteX0" fmla="*/ 523992 w 750473"/>
              <a:gd name="connsiteY0" fmla="*/ 256854 h 1039054"/>
              <a:gd name="connsiteX1" fmla="*/ 493169 w 750473"/>
              <a:gd name="connsiteY1" fmla="*/ 123290 h 1039054"/>
              <a:gd name="connsiteX2" fmla="*/ 390428 w 750473"/>
              <a:gd name="connsiteY2" fmla="*/ 51371 h 1039054"/>
              <a:gd name="connsiteX3" fmla="*/ 123300 w 750473"/>
              <a:gd name="connsiteY3" fmla="*/ 0 h 1039054"/>
              <a:gd name="connsiteX4" fmla="*/ 20558 w 750473"/>
              <a:gd name="connsiteY4" fmla="*/ 20549 h 1039054"/>
              <a:gd name="connsiteX5" fmla="*/ 10 w 750473"/>
              <a:gd name="connsiteY5" fmla="*/ 102742 h 1039054"/>
              <a:gd name="connsiteX6" fmla="*/ 41106 w 750473"/>
              <a:gd name="connsiteY6" fmla="*/ 308225 h 1039054"/>
              <a:gd name="connsiteX7" fmla="*/ 143848 w 750473"/>
              <a:gd name="connsiteY7" fmla="*/ 431515 h 1039054"/>
              <a:gd name="connsiteX8" fmla="*/ 369879 w 750473"/>
              <a:gd name="connsiteY8" fmla="*/ 616450 h 1039054"/>
              <a:gd name="connsiteX9" fmla="*/ 565088 w 750473"/>
              <a:gd name="connsiteY9" fmla="*/ 688369 h 1039054"/>
              <a:gd name="connsiteX10" fmla="*/ 678104 w 750473"/>
              <a:gd name="connsiteY10" fmla="*/ 760288 h 1039054"/>
              <a:gd name="connsiteX11" fmla="*/ 708926 w 750473"/>
              <a:gd name="connsiteY11" fmla="*/ 801385 h 1039054"/>
              <a:gd name="connsiteX12" fmla="*/ 729475 w 750473"/>
              <a:gd name="connsiteY12" fmla="*/ 821933 h 1039054"/>
              <a:gd name="connsiteX13" fmla="*/ 750023 w 750473"/>
              <a:gd name="connsiteY13" fmla="*/ 863030 h 1039054"/>
              <a:gd name="connsiteX14" fmla="*/ 739749 w 750473"/>
              <a:gd name="connsiteY14" fmla="*/ 1006868 h 1039054"/>
              <a:gd name="connsiteX15" fmla="*/ 678104 w 750473"/>
              <a:gd name="connsiteY15" fmla="*/ 1037690 h 1039054"/>
              <a:gd name="connsiteX16" fmla="*/ 441798 w 750473"/>
              <a:gd name="connsiteY16" fmla="*/ 1027416 h 1039054"/>
              <a:gd name="connsiteX17" fmla="*/ 359605 w 750473"/>
              <a:gd name="connsiteY17" fmla="*/ 996594 h 1039054"/>
              <a:gd name="connsiteX18" fmla="*/ 215767 w 750473"/>
              <a:gd name="connsiteY18" fmla="*/ 955497 h 1039054"/>
              <a:gd name="connsiteX19" fmla="*/ 123300 w 750473"/>
              <a:gd name="connsiteY19" fmla="*/ 873304 h 1039054"/>
              <a:gd name="connsiteX20" fmla="*/ 113025 w 750473"/>
              <a:gd name="connsiteY20" fmla="*/ 821933 h 1039054"/>
              <a:gd name="connsiteX21" fmla="*/ 143848 w 750473"/>
              <a:gd name="connsiteY21" fmla="*/ 657546 h 1039054"/>
              <a:gd name="connsiteX22" fmla="*/ 184944 w 750473"/>
              <a:gd name="connsiteY22" fmla="*/ 616450 h 1039054"/>
              <a:gd name="connsiteX23" fmla="*/ 349331 w 750473"/>
              <a:gd name="connsiteY23" fmla="*/ 554805 h 1039054"/>
              <a:gd name="connsiteX24" fmla="*/ 410976 w 750473"/>
              <a:gd name="connsiteY24" fmla="*/ 534256 h 1039054"/>
              <a:gd name="connsiteX25" fmla="*/ 441798 w 750473"/>
              <a:gd name="connsiteY25" fmla="*/ 513708 h 1039054"/>
              <a:gd name="connsiteX26" fmla="*/ 452073 w 750473"/>
              <a:gd name="connsiteY26" fmla="*/ 482886 h 1039054"/>
              <a:gd name="connsiteX27" fmla="*/ 482895 w 750473"/>
              <a:gd name="connsiteY27" fmla="*/ 441789 h 1039054"/>
              <a:gd name="connsiteX28" fmla="*/ 493169 w 750473"/>
              <a:gd name="connsiteY28" fmla="*/ 349322 h 1039054"/>
              <a:gd name="connsiteX29" fmla="*/ 523992 w 750473"/>
              <a:gd name="connsiteY29" fmla="*/ 256854 h 10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0473" h="1039054">
                <a:moveTo>
                  <a:pt x="523992" y="256854"/>
                </a:moveTo>
                <a:cubicBezTo>
                  <a:pt x="523992" y="219182"/>
                  <a:pt x="508376" y="166377"/>
                  <a:pt x="493169" y="123290"/>
                </a:cubicBezTo>
                <a:cubicBezTo>
                  <a:pt x="476938" y="77304"/>
                  <a:pt x="432024" y="64606"/>
                  <a:pt x="390428" y="51371"/>
                </a:cubicBezTo>
                <a:cubicBezTo>
                  <a:pt x="242983" y="4456"/>
                  <a:pt x="258514" y="12292"/>
                  <a:pt x="123300" y="0"/>
                </a:cubicBezTo>
                <a:cubicBezTo>
                  <a:pt x="89053" y="6850"/>
                  <a:pt x="47389" y="-1810"/>
                  <a:pt x="20558" y="20549"/>
                </a:cubicBezTo>
                <a:cubicBezTo>
                  <a:pt x="-1137" y="38628"/>
                  <a:pt x="10" y="102742"/>
                  <a:pt x="10" y="102742"/>
                </a:cubicBezTo>
                <a:cubicBezTo>
                  <a:pt x="1750" y="114921"/>
                  <a:pt x="15024" y="269101"/>
                  <a:pt x="41106" y="308225"/>
                </a:cubicBezTo>
                <a:cubicBezTo>
                  <a:pt x="70780" y="352736"/>
                  <a:pt x="109389" y="390595"/>
                  <a:pt x="143848" y="431515"/>
                </a:cubicBezTo>
                <a:cubicBezTo>
                  <a:pt x="210879" y="511114"/>
                  <a:pt x="259269" y="575699"/>
                  <a:pt x="369879" y="616450"/>
                </a:cubicBezTo>
                <a:cubicBezTo>
                  <a:pt x="434949" y="640423"/>
                  <a:pt x="506584" y="651139"/>
                  <a:pt x="565088" y="688369"/>
                </a:cubicBezTo>
                <a:lnTo>
                  <a:pt x="678104" y="760288"/>
                </a:lnTo>
                <a:cubicBezTo>
                  <a:pt x="688378" y="773987"/>
                  <a:pt x="697964" y="788230"/>
                  <a:pt x="708926" y="801385"/>
                </a:cubicBezTo>
                <a:cubicBezTo>
                  <a:pt x="715127" y="808826"/>
                  <a:pt x="724102" y="813873"/>
                  <a:pt x="729475" y="821933"/>
                </a:cubicBezTo>
                <a:cubicBezTo>
                  <a:pt x="737971" y="834677"/>
                  <a:pt x="743174" y="849331"/>
                  <a:pt x="750023" y="863030"/>
                </a:cubicBezTo>
                <a:cubicBezTo>
                  <a:pt x="746598" y="910976"/>
                  <a:pt x="758051" y="962420"/>
                  <a:pt x="739749" y="1006868"/>
                </a:cubicBezTo>
                <a:cubicBezTo>
                  <a:pt x="731002" y="1028111"/>
                  <a:pt x="701023" y="1036109"/>
                  <a:pt x="678104" y="1037690"/>
                </a:cubicBezTo>
                <a:cubicBezTo>
                  <a:pt x="599448" y="1043114"/>
                  <a:pt x="520567" y="1030841"/>
                  <a:pt x="441798" y="1027416"/>
                </a:cubicBezTo>
                <a:cubicBezTo>
                  <a:pt x="414400" y="1017142"/>
                  <a:pt x="387677" y="1004850"/>
                  <a:pt x="359605" y="996594"/>
                </a:cubicBezTo>
                <a:cubicBezTo>
                  <a:pt x="300954" y="979344"/>
                  <a:pt x="266186" y="983508"/>
                  <a:pt x="215767" y="955497"/>
                </a:cubicBezTo>
                <a:cubicBezTo>
                  <a:pt x="181754" y="936601"/>
                  <a:pt x="149364" y="899368"/>
                  <a:pt x="123300" y="873304"/>
                </a:cubicBezTo>
                <a:cubicBezTo>
                  <a:pt x="119875" y="856180"/>
                  <a:pt x="111369" y="839317"/>
                  <a:pt x="113025" y="821933"/>
                </a:cubicBezTo>
                <a:cubicBezTo>
                  <a:pt x="118311" y="766434"/>
                  <a:pt x="125431" y="710167"/>
                  <a:pt x="143848" y="657546"/>
                </a:cubicBezTo>
                <a:cubicBezTo>
                  <a:pt x="150248" y="639261"/>
                  <a:pt x="167616" y="625114"/>
                  <a:pt x="184944" y="616450"/>
                </a:cubicBezTo>
                <a:cubicBezTo>
                  <a:pt x="237288" y="590278"/>
                  <a:pt x="293813" y="573312"/>
                  <a:pt x="349331" y="554805"/>
                </a:cubicBezTo>
                <a:cubicBezTo>
                  <a:pt x="369879" y="547955"/>
                  <a:pt x="391183" y="543053"/>
                  <a:pt x="410976" y="534256"/>
                </a:cubicBezTo>
                <a:cubicBezTo>
                  <a:pt x="422260" y="529241"/>
                  <a:pt x="431524" y="520557"/>
                  <a:pt x="441798" y="513708"/>
                </a:cubicBezTo>
                <a:cubicBezTo>
                  <a:pt x="445223" y="503434"/>
                  <a:pt x="446700" y="492289"/>
                  <a:pt x="452073" y="482886"/>
                </a:cubicBezTo>
                <a:cubicBezTo>
                  <a:pt x="460569" y="468019"/>
                  <a:pt x="477859" y="458155"/>
                  <a:pt x="482895" y="441789"/>
                </a:cubicBezTo>
                <a:cubicBezTo>
                  <a:pt x="492015" y="412148"/>
                  <a:pt x="488453" y="379973"/>
                  <a:pt x="493169" y="349322"/>
                </a:cubicBezTo>
                <a:cubicBezTo>
                  <a:pt x="505104" y="271742"/>
                  <a:pt x="523992" y="294526"/>
                  <a:pt x="523992" y="256854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60422" y="1304818"/>
            <a:ext cx="1078787" cy="976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8686799" y="1475023"/>
            <a:ext cx="226031" cy="708916"/>
          </a:xfrm>
          <a:custGeom>
            <a:avLst/>
            <a:gdLst>
              <a:gd name="connsiteX0" fmla="*/ 226031 w 226031"/>
              <a:gd name="connsiteY0" fmla="*/ 0 h 708916"/>
              <a:gd name="connsiteX1" fmla="*/ 215757 w 226031"/>
              <a:gd name="connsiteY1" fmla="*/ 102741 h 708916"/>
              <a:gd name="connsiteX2" fmla="*/ 123290 w 226031"/>
              <a:gd name="connsiteY2" fmla="*/ 359595 h 708916"/>
              <a:gd name="connsiteX3" fmla="*/ 82193 w 226031"/>
              <a:gd name="connsiteY3" fmla="*/ 482885 h 708916"/>
              <a:gd name="connsiteX4" fmla="*/ 41096 w 226031"/>
              <a:gd name="connsiteY4" fmla="*/ 575352 h 708916"/>
              <a:gd name="connsiteX5" fmla="*/ 0 w 226031"/>
              <a:gd name="connsiteY5" fmla="*/ 657546 h 708916"/>
              <a:gd name="connsiteX6" fmla="*/ 41096 w 226031"/>
              <a:gd name="connsiteY6" fmla="*/ 708916 h 70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31" h="708916">
                <a:moveTo>
                  <a:pt x="226031" y="0"/>
                </a:moveTo>
                <a:cubicBezTo>
                  <a:pt x="222606" y="34247"/>
                  <a:pt x="223385" y="69179"/>
                  <a:pt x="215757" y="102741"/>
                </a:cubicBezTo>
                <a:cubicBezTo>
                  <a:pt x="201399" y="165915"/>
                  <a:pt x="144160" y="301624"/>
                  <a:pt x="123290" y="359595"/>
                </a:cubicBezTo>
                <a:cubicBezTo>
                  <a:pt x="108617" y="400354"/>
                  <a:pt x="97615" y="442403"/>
                  <a:pt x="82193" y="482885"/>
                </a:cubicBezTo>
                <a:cubicBezTo>
                  <a:pt x="70185" y="514405"/>
                  <a:pt x="56180" y="545183"/>
                  <a:pt x="41096" y="575352"/>
                </a:cubicBezTo>
                <a:cubicBezTo>
                  <a:pt x="-7427" y="672398"/>
                  <a:pt x="23167" y="588044"/>
                  <a:pt x="0" y="657546"/>
                </a:cubicBezTo>
                <a:cubicBezTo>
                  <a:pt x="36237" y="693783"/>
                  <a:pt x="24324" y="675372"/>
                  <a:pt x="41096" y="7089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 1"/>
          <p:cNvSpPr/>
          <p:nvPr/>
        </p:nvSpPr>
        <p:spPr>
          <a:xfrm>
            <a:off x="5442825" y="2612571"/>
            <a:ext cx="631404" cy="1164772"/>
          </a:xfrm>
          <a:custGeom>
            <a:avLst/>
            <a:gdLst>
              <a:gd name="connsiteX0" fmla="*/ 576975 w 631404"/>
              <a:gd name="connsiteY0" fmla="*/ 0 h 1164772"/>
              <a:gd name="connsiteX1" fmla="*/ 533432 w 631404"/>
              <a:gd name="connsiteY1" fmla="*/ 10886 h 1164772"/>
              <a:gd name="connsiteX2" fmla="*/ 402804 w 631404"/>
              <a:gd name="connsiteY2" fmla="*/ 21772 h 1164772"/>
              <a:gd name="connsiteX3" fmla="*/ 370146 w 631404"/>
              <a:gd name="connsiteY3" fmla="*/ 43543 h 1164772"/>
              <a:gd name="connsiteX4" fmla="*/ 337489 w 631404"/>
              <a:gd name="connsiteY4" fmla="*/ 54429 h 1164772"/>
              <a:gd name="connsiteX5" fmla="*/ 283061 w 631404"/>
              <a:gd name="connsiteY5" fmla="*/ 119743 h 1164772"/>
              <a:gd name="connsiteX6" fmla="*/ 315718 w 631404"/>
              <a:gd name="connsiteY6" fmla="*/ 272143 h 1164772"/>
              <a:gd name="connsiteX7" fmla="*/ 446346 w 631404"/>
              <a:gd name="connsiteY7" fmla="*/ 337458 h 1164772"/>
              <a:gd name="connsiteX8" fmla="*/ 511661 w 631404"/>
              <a:gd name="connsiteY8" fmla="*/ 359229 h 1164772"/>
              <a:gd name="connsiteX9" fmla="*/ 587861 w 631404"/>
              <a:gd name="connsiteY9" fmla="*/ 424543 h 1164772"/>
              <a:gd name="connsiteX10" fmla="*/ 609632 w 631404"/>
              <a:gd name="connsiteY10" fmla="*/ 446315 h 1164772"/>
              <a:gd name="connsiteX11" fmla="*/ 620518 w 631404"/>
              <a:gd name="connsiteY11" fmla="*/ 489858 h 1164772"/>
              <a:gd name="connsiteX12" fmla="*/ 631404 w 631404"/>
              <a:gd name="connsiteY12" fmla="*/ 522515 h 1164772"/>
              <a:gd name="connsiteX13" fmla="*/ 598746 w 631404"/>
              <a:gd name="connsiteY13" fmla="*/ 729343 h 1164772"/>
              <a:gd name="connsiteX14" fmla="*/ 587861 w 631404"/>
              <a:gd name="connsiteY14" fmla="*/ 762000 h 1164772"/>
              <a:gd name="connsiteX15" fmla="*/ 566089 w 631404"/>
              <a:gd name="connsiteY15" fmla="*/ 794658 h 1164772"/>
              <a:gd name="connsiteX16" fmla="*/ 522546 w 631404"/>
              <a:gd name="connsiteY16" fmla="*/ 914400 h 1164772"/>
              <a:gd name="connsiteX17" fmla="*/ 500775 w 631404"/>
              <a:gd name="connsiteY17" fmla="*/ 979715 h 1164772"/>
              <a:gd name="connsiteX18" fmla="*/ 446346 w 631404"/>
              <a:gd name="connsiteY18" fmla="*/ 1034143 h 1164772"/>
              <a:gd name="connsiteX19" fmla="*/ 381032 w 631404"/>
              <a:gd name="connsiteY19" fmla="*/ 1077686 h 1164772"/>
              <a:gd name="connsiteX20" fmla="*/ 348375 w 631404"/>
              <a:gd name="connsiteY20" fmla="*/ 1099458 h 1164772"/>
              <a:gd name="connsiteX21" fmla="*/ 315718 w 631404"/>
              <a:gd name="connsiteY21" fmla="*/ 1110343 h 1164772"/>
              <a:gd name="connsiteX22" fmla="*/ 228632 w 631404"/>
              <a:gd name="connsiteY22" fmla="*/ 1153886 h 1164772"/>
              <a:gd name="connsiteX23" fmla="*/ 195975 w 631404"/>
              <a:gd name="connsiteY23" fmla="*/ 1164772 h 1164772"/>
              <a:gd name="connsiteX24" fmla="*/ 141546 w 631404"/>
              <a:gd name="connsiteY24" fmla="*/ 1153886 h 1164772"/>
              <a:gd name="connsiteX25" fmla="*/ 108889 w 631404"/>
              <a:gd name="connsiteY25" fmla="*/ 1132115 h 1164772"/>
              <a:gd name="connsiteX26" fmla="*/ 65346 w 631404"/>
              <a:gd name="connsiteY26" fmla="*/ 1088572 h 1164772"/>
              <a:gd name="connsiteX27" fmla="*/ 21804 w 631404"/>
              <a:gd name="connsiteY27" fmla="*/ 1034143 h 1164772"/>
              <a:gd name="connsiteX28" fmla="*/ 21804 w 631404"/>
              <a:gd name="connsiteY28" fmla="*/ 762000 h 1164772"/>
              <a:gd name="connsiteX29" fmla="*/ 43575 w 631404"/>
              <a:gd name="connsiteY29" fmla="*/ 696686 h 1164772"/>
              <a:gd name="connsiteX30" fmla="*/ 130661 w 631404"/>
              <a:gd name="connsiteY30" fmla="*/ 631372 h 1164772"/>
              <a:gd name="connsiteX31" fmla="*/ 174204 w 631404"/>
              <a:gd name="connsiteY31" fmla="*/ 620486 h 1164772"/>
              <a:gd name="connsiteX32" fmla="*/ 239518 w 631404"/>
              <a:gd name="connsiteY32" fmla="*/ 598715 h 1164772"/>
              <a:gd name="connsiteX33" fmla="*/ 272175 w 631404"/>
              <a:gd name="connsiteY33" fmla="*/ 587829 h 1164772"/>
              <a:gd name="connsiteX34" fmla="*/ 304832 w 631404"/>
              <a:gd name="connsiteY34" fmla="*/ 555172 h 1164772"/>
              <a:gd name="connsiteX35" fmla="*/ 315718 w 631404"/>
              <a:gd name="connsiteY35" fmla="*/ 522515 h 1164772"/>
              <a:gd name="connsiteX36" fmla="*/ 337489 w 631404"/>
              <a:gd name="connsiteY36" fmla="*/ 489858 h 1164772"/>
              <a:gd name="connsiteX37" fmla="*/ 359261 w 631404"/>
              <a:gd name="connsiteY37" fmla="*/ 424543 h 1164772"/>
              <a:gd name="connsiteX38" fmla="*/ 381032 w 631404"/>
              <a:gd name="connsiteY38" fmla="*/ 359229 h 1164772"/>
              <a:gd name="connsiteX39" fmla="*/ 391918 w 631404"/>
              <a:gd name="connsiteY39" fmla="*/ 326572 h 1164772"/>
              <a:gd name="connsiteX40" fmla="*/ 402804 w 631404"/>
              <a:gd name="connsiteY40" fmla="*/ 228600 h 1164772"/>
              <a:gd name="connsiteX41" fmla="*/ 413689 w 631404"/>
              <a:gd name="connsiteY41" fmla="*/ 195943 h 1164772"/>
              <a:gd name="connsiteX42" fmla="*/ 435461 w 631404"/>
              <a:gd name="connsiteY42" fmla="*/ 119743 h 1164772"/>
              <a:gd name="connsiteX43" fmla="*/ 424575 w 631404"/>
              <a:gd name="connsiteY43" fmla="*/ 65315 h 11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1404" h="1164772">
                <a:moveTo>
                  <a:pt x="576975" y="0"/>
                </a:moveTo>
                <a:cubicBezTo>
                  <a:pt x="562461" y="3629"/>
                  <a:pt x="548278" y="9030"/>
                  <a:pt x="533432" y="10886"/>
                </a:cubicBezTo>
                <a:cubicBezTo>
                  <a:pt x="490076" y="16306"/>
                  <a:pt x="445649" y="13203"/>
                  <a:pt x="402804" y="21772"/>
                </a:cubicBezTo>
                <a:cubicBezTo>
                  <a:pt x="389975" y="24338"/>
                  <a:pt x="381848" y="37692"/>
                  <a:pt x="370146" y="43543"/>
                </a:cubicBezTo>
                <a:cubicBezTo>
                  <a:pt x="359883" y="48675"/>
                  <a:pt x="348375" y="50800"/>
                  <a:pt x="337489" y="54429"/>
                </a:cubicBezTo>
                <a:cubicBezTo>
                  <a:pt x="329875" y="62043"/>
                  <a:pt x="284227" y="103421"/>
                  <a:pt x="283061" y="119743"/>
                </a:cubicBezTo>
                <a:cubicBezTo>
                  <a:pt x="280509" y="155475"/>
                  <a:pt x="276487" y="237816"/>
                  <a:pt x="315718" y="272143"/>
                </a:cubicBezTo>
                <a:cubicBezTo>
                  <a:pt x="367661" y="317593"/>
                  <a:pt x="384684" y="316904"/>
                  <a:pt x="446346" y="337458"/>
                </a:cubicBezTo>
                <a:cubicBezTo>
                  <a:pt x="446351" y="337460"/>
                  <a:pt x="511656" y="359225"/>
                  <a:pt x="511661" y="359229"/>
                </a:cubicBezTo>
                <a:cubicBezTo>
                  <a:pt x="561396" y="392385"/>
                  <a:pt x="535069" y="371751"/>
                  <a:pt x="587861" y="424543"/>
                </a:cubicBezTo>
                <a:lnTo>
                  <a:pt x="609632" y="446315"/>
                </a:lnTo>
                <a:cubicBezTo>
                  <a:pt x="613261" y="460829"/>
                  <a:pt x="616408" y="475473"/>
                  <a:pt x="620518" y="489858"/>
                </a:cubicBezTo>
                <a:cubicBezTo>
                  <a:pt x="623670" y="500891"/>
                  <a:pt x="631404" y="511040"/>
                  <a:pt x="631404" y="522515"/>
                </a:cubicBezTo>
                <a:cubicBezTo>
                  <a:pt x="631404" y="648979"/>
                  <a:pt x="629345" y="637546"/>
                  <a:pt x="598746" y="729343"/>
                </a:cubicBezTo>
                <a:cubicBezTo>
                  <a:pt x="595117" y="740229"/>
                  <a:pt x="594226" y="752453"/>
                  <a:pt x="587861" y="762000"/>
                </a:cubicBezTo>
                <a:lnTo>
                  <a:pt x="566089" y="794658"/>
                </a:lnTo>
                <a:cubicBezTo>
                  <a:pt x="541145" y="894435"/>
                  <a:pt x="560916" y="856847"/>
                  <a:pt x="522546" y="914400"/>
                </a:cubicBezTo>
                <a:cubicBezTo>
                  <a:pt x="515289" y="936172"/>
                  <a:pt x="517003" y="963488"/>
                  <a:pt x="500775" y="979715"/>
                </a:cubicBezTo>
                <a:cubicBezTo>
                  <a:pt x="482632" y="997858"/>
                  <a:pt x="467695" y="1019911"/>
                  <a:pt x="446346" y="1034143"/>
                </a:cubicBezTo>
                <a:lnTo>
                  <a:pt x="381032" y="1077686"/>
                </a:lnTo>
                <a:cubicBezTo>
                  <a:pt x="370146" y="1084943"/>
                  <a:pt x="360787" y="1095321"/>
                  <a:pt x="348375" y="1099458"/>
                </a:cubicBezTo>
                <a:lnTo>
                  <a:pt x="315718" y="1110343"/>
                </a:lnTo>
                <a:cubicBezTo>
                  <a:pt x="277718" y="1148343"/>
                  <a:pt x="303683" y="1128869"/>
                  <a:pt x="228632" y="1153886"/>
                </a:cubicBezTo>
                <a:lnTo>
                  <a:pt x="195975" y="1164772"/>
                </a:lnTo>
                <a:cubicBezTo>
                  <a:pt x="177832" y="1161143"/>
                  <a:pt x="158870" y="1160383"/>
                  <a:pt x="141546" y="1153886"/>
                </a:cubicBezTo>
                <a:cubicBezTo>
                  <a:pt x="129296" y="1149292"/>
                  <a:pt x="118822" y="1140629"/>
                  <a:pt x="108889" y="1132115"/>
                </a:cubicBezTo>
                <a:cubicBezTo>
                  <a:pt x="93304" y="1118757"/>
                  <a:pt x="76732" y="1105651"/>
                  <a:pt x="65346" y="1088572"/>
                </a:cubicBezTo>
                <a:cubicBezTo>
                  <a:pt x="37882" y="1047375"/>
                  <a:pt x="52826" y="1065166"/>
                  <a:pt x="21804" y="1034143"/>
                </a:cubicBezTo>
                <a:cubicBezTo>
                  <a:pt x="-12671" y="930722"/>
                  <a:pt x="-1318" y="977805"/>
                  <a:pt x="21804" y="762000"/>
                </a:cubicBezTo>
                <a:cubicBezTo>
                  <a:pt x="24249" y="739182"/>
                  <a:pt x="27347" y="712913"/>
                  <a:pt x="43575" y="696686"/>
                </a:cubicBezTo>
                <a:cubicBezTo>
                  <a:pt x="97620" y="642642"/>
                  <a:pt x="77463" y="646572"/>
                  <a:pt x="130661" y="631372"/>
                </a:cubicBezTo>
                <a:cubicBezTo>
                  <a:pt x="145046" y="627262"/>
                  <a:pt x="159874" y="624785"/>
                  <a:pt x="174204" y="620486"/>
                </a:cubicBezTo>
                <a:cubicBezTo>
                  <a:pt x="196185" y="613892"/>
                  <a:pt x="217747" y="605972"/>
                  <a:pt x="239518" y="598715"/>
                </a:cubicBezTo>
                <a:lnTo>
                  <a:pt x="272175" y="587829"/>
                </a:lnTo>
                <a:cubicBezTo>
                  <a:pt x="283061" y="576943"/>
                  <a:pt x="296293" y="567981"/>
                  <a:pt x="304832" y="555172"/>
                </a:cubicBezTo>
                <a:cubicBezTo>
                  <a:pt x="311197" y="545625"/>
                  <a:pt x="310586" y="532778"/>
                  <a:pt x="315718" y="522515"/>
                </a:cubicBezTo>
                <a:cubicBezTo>
                  <a:pt x="321569" y="510813"/>
                  <a:pt x="332176" y="501813"/>
                  <a:pt x="337489" y="489858"/>
                </a:cubicBezTo>
                <a:cubicBezTo>
                  <a:pt x="346810" y="468887"/>
                  <a:pt x="352004" y="446315"/>
                  <a:pt x="359261" y="424543"/>
                </a:cubicBezTo>
                <a:lnTo>
                  <a:pt x="381032" y="359229"/>
                </a:lnTo>
                <a:lnTo>
                  <a:pt x="391918" y="326572"/>
                </a:lnTo>
                <a:cubicBezTo>
                  <a:pt x="395547" y="293915"/>
                  <a:pt x="397402" y="261011"/>
                  <a:pt x="402804" y="228600"/>
                </a:cubicBezTo>
                <a:cubicBezTo>
                  <a:pt x="404690" y="217282"/>
                  <a:pt x="410537" y="206976"/>
                  <a:pt x="413689" y="195943"/>
                </a:cubicBezTo>
                <a:cubicBezTo>
                  <a:pt x="441018" y="100289"/>
                  <a:pt x="409367" y="198023"/>
                  <a:pt x="435461" y="119743"/>
                </a:cubicBezTo>
                <a:lnTo>
                  <a:pt x="424575" y="6531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8714" y="2068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80890" y="5208998"/>
            <a:ext cx="1407559" cy="1181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1623318" y="3429000"/>
            <a:ext cx="1335640" cy="1348483"/>
            <a:chOff x="1623318" y="3429000"/>
            <a:chExt cx="1335640" cy="1348483"/>
          </a:xfrm>
        </p:grpSpPr>
        <p:sp>
          <p:nvSpPr>
            <p:cNvPr id="15" name="正方形/長方形 14"/>
            <p:cNvSpPr/>
            <p:nvPr/>
          </p:nvSpPr>
          <p:spPr>
            <a:xfrm>
              <a:off x="1623318" y="3429000"/>
              <a:ext cx="1335640" cy="1348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2024743" y="3592286"/>
              <a:ext cx="685800" cy="631371"/>
            </a:xfrm>
            <a:custGeom>
              <a:avLst/>
              <a:gdLst>
                <a:gd name="connsiteX0" fmla="*/ 0 w 685800"/>
                <a:gd name="connsiteY0" fmla="*/ 0 h 631371"/>
                <a:gd name="connsiteX1" fmla="*/ 21771 w 685800"/>
                <a:gd name="connsiteY1" fmla="*/ 391885 h 631371"/>
                <a:gd name="connsiteX2" fmla="*/ 43543 w 685800"/>
                <a:gd name="connsiteY2" fmla="*/ 478971 h 631371"/>
                <a:gd name="connsiteX3" fmla="*/ 65314 w 685800"/>
                <a:gd name="connsiteY3" fmla="*/ 511628 h 631371"/>
                <a:gd name="connsiteX4" fmla="*/ 185057 w 685800"/>
                <a:gd name="connsiteY4" fmla="*/ 609600 h 631371"/>
                <a:gd name="connsiteX5" fmla="*/ 250371 w 685800"/>
                <a:gd name="connsiteY5" fmla="*/ 631371 h 631371"/>
                <a:gd name="connsiteX6" fmla="*/ 304800 w 685800"/>
                <a:gd name="connsiteY6" fmla="*/ 620485 h 631371"/>
                <a:gd name="connsiteX7" fmla="*/ 370114 w 685800"/>
                <a:gd name="connsiteY7" fmla="*/ 598714 h 631371"/>
                <a:gd name="connsiteX8" fmla="*/ 391886 w 685800"/>
                <a:gd name="connsiteY8" fmla="*/ 566057 h 631371"/>
                <a:gd name="connsiteX9" fmla="*/ 468086 w 685800"/>
                <a:gd name="connsiteY9" fmla="*/ 522514 h 631371"/>
                <a:gd name="connsiteX10" fmla="*/ 598714 w 685800"/>
                <a:gd name="connsiteY10" fmla="*/ 457200 h 631371"/>
                <a:gd name="connsiteX11" fmla="*/ 685800 w 685800"/>
                <a:gd name="connsiteY11" fmla="*/ 45720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5800" h="631371">
                  <a:moveTo>
                    <a:pt x="0" y="0"/>
                  </a:moveTo>
                  <a:cubicBezTo>
                    <a:pt x="8720" y="261604"/>
                    <a:pt x="-6431" y="236771"/>
                    <a:pt x="21771" y="391885"/>
                  </a:cubicBezTo>
                  <a:cubicBezTo>
                    <a:pt x="25320" y="411406"/>
                    <a:pt x="32752" y="457388"/>
                    <a:pt x="43543" y="478971"/>
                  </a:cubicBezTo>
                  <a:cubicBezTo>
                    <a:pt x="49394" y="490673"/>
                    <a:pt x="56699" y="501782"/>
                    <a:pt x="65314" y="511628"/>
                  </a:cubicBezTo>
                  <a:cubicBezTo>
                    <a:pt x="90382" y="540277"/>
                    <a:pt x="147205" y="596983"/>
                    <a:pt x="185057" y="609600"/>
                  </a:cubicBezTo>
                  <a:lnTo>
                    <a:pt x="250371" y="631371"/>
                  </a:lnTo>
                  <a:cubicBezTo>
                    <a:pt x="268514" y="627742"/>
                    <a:pt x="286950" y="625353"/>
                    <a:pt x="304800" y="620485"/>
                  </a:cubicBezTo>
                  <a:cubicBezTo>
                    <a:pt x="326940" y="614447"/>
                    <a:pt x="370114" y="598714"/>
                    <a:pt x="370114" y="598714"/>
                  </a:cubicBezTo>
                  <a:cubicBezTo>
                    <a:pt x="377371" y="587828"/>
                    <a:pt x="382635" y="575308"/>
                    <a:pt x="391886" y="566057"/>
                  </a:cubicBezTo>
                  <a:cubicBezTo>
                    <a:pt x="410718" y="547225"/>
                    <a:pt x="446736" y="535324"/>
                    <a:pt x="468086" y="522514"/>
                  </a:cubicBezTo>
                  <a:cubicBezTo>
                    <a:pt x="504779" y="500498"/>
                    <a:pt x="550426" y="457200"/>
                    <a:pt x="598714" y="457200"/>
                  </a:cubicBezTo>
                  <a:lnTo>
                    <a:pt x="685800" y="457200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2393879" y="3627978"/>
              <a:ext cx="43544" cy="868982"/>
            </a:xfrm>
            <a:custGeom>
              <a:avLst/>
              <a:gdLst>
                <a:gd name="connsiteX0" fmla="*/ 43544 w 43544"/>
                <a:gd name="connsiteY0" fmla="*/ 0 h 868982"/>
                <a:gd name="connsiteX1" fmla="*/ 32658 w 43544"/>
                <a:gd name="connsiteY1" fmla="*/ 522514 h 868982"/>
                <a:gd name="connsiteX2" fmla="*/ 21772 w 43544"/>
                <a:gd name="connsiteY2" fmla="*/ 587828 h 868982"/>
                <a:gd name="connsiteX3" fmla="*/ 1 w 43544"/>
                <a:gd name="connsiteY3" fmla="*/ 827314 h 86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44" h="868982">
                  <a:moveTo>
                    <a:pt x="43544" y="0"/>
                  </a:moveTo>
                  <a:cubicBezTo>
                    <a:pt x="39915" y="174171"/>
                    <a:pt x="39106" y="348424"/>
                    <a:pt x="32658" y="522514"/>
                  </a:cubicBezTo>
                  <a:cubicBezTo>
                    <a:pt x="31841" y="544571"/>
                    <a:pt x="23968" y="565866"/>
                    <a:pt x="21772" y="587828"/>
                  </a:cubicBezTo>
                  <a:cubicBezTo>
                    <a:pt x="-602" y="811565"/>
                    <a:pt x="1" y="940189"/>
                    <a:pt x="1" y="827314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リーフォーム 11"/>
          <p:cNvSpPr/>
          <p:nvPr/>
        </p:nvSpPr>
        <p:spPr>
          <a:xfrm>
            <a:off x="4005844" y="5404207"/>
            <a:ext cx="997673" cy="780836"/>
          </a:xfrm>
          <a:custGeom>
            <a:avLst/>
            <a:gdLst>
              <a:gd name="connsiteX0" fmla="*/ 11352 w 997673"/>
              <a:gd name="connsiteY0" fmla="*/ 308224 h 780836"/>
              <a:gd name="connsiteX1" fmla="*/ 11352 w 997673"/>
              <a:gd name="connsiteY1" fmla="*/ 133564 h 780836"/>
              <a:gd name="connsiteX2" fmla="*/ 31900 w 997673"/>
              <a:gd name="connsiteY2" fmla="*/ 102741 h 780836"/>
              <a:gd name="connsiteX3" fmla="*/ 62722 w 997673"/>
              <a:gd name="connsiteY3" fmla="*/ 61645 h 780836"/>
              <a:gd name="connsiteX4" fmla="*/ 83271 w 997673"/>
              <a:gd name="connsiteY4" fmla="*/ 30822 h 780836"/>
              <a:gd name="connsiteX5" fmla="*/ 124367 w 997673"/>
              <a:gd name="connsiteY5" fmla="*/ 20548 h 780836"/>
              <a:gd name="connsiteX6" fmla="*/ 186012 w 997673"/>
              <a:gd name="connsiteY6" fmla="*/ 0 h 780836"/>
              <a:gd name="connsiteX7" fmla="*/ 350399 w 997673"/>
              <a:gd name="connsiteY7" fmla="*/ 123290 h 780836"/>
              <a:gd name="connsiteX8" fmla="*/ 463414 w 997673"/>
              <a:gd name="connsiteY8" fmla="*/ 195209 h 780836"/>
              <a:gd name="connsiteX9" fmla="*/ 514785 w 997673"/>
              <a:gd name="connsiteY9" fmla="*/ 246580 h 780836"/>
              <a:gd name="connsiteX10" fmla="*/ 545608 w 997673"/>
              <a:gd name="connsiteY10" fmla="*/ 277402 h 780836"/>
              <a:gd name="connsiteX11" fmla="*/ 576430 w 997673"/>
              <a:gd name="connsiteY11" fmla="*/ 308224 h 780836"/>
              <a:gd name="connsiteX12" fmla="*/ 596978 w 997673"/>
              <a:gd name="connsiteY12" fmla="*/ 349321 h 780836"/>
              <a:gd name="connsiteX13" fmla="*/ 607253 w 997673"/>
              <a:gd name="connsiteY13" fmla="*/ 400692 h 780836"/>
              <a:gd name="connsiteX14" fmla="*/ 617527 w 997673"/>
              <a:gd name="connsiteY14" fmla="*/ 431514 h 780836"/>
              <a:gd name="connsiteX15" fmla="*/ 607253 w 997673"/>
              <a:gd name="connsiteY15" fmla="*/ 534256 h 780836"/>
              <a:gd name="connsiteX16" fmla="*/ 545608 w 997673"/>
              <a:gd name="connsiteY16" fmla="*/ 585627 h 780836"/>
              <a:gd name="connsiteX17" fmla="*/ 525059 w 997673"/>
              <a:gd name="connsiteY17" fmla="*/ 606175 h 780836"/>
              <a:gd name="connsiteX18" fmla="*/ 422318 w 997673"/>
              <a:gd name="connsiteY18" fmla="*/ 657546 h 780836"/>
              <a:gd name="connsiteX19" fmla="*/ 381221 w 997673"/>
              <a:gd name="connsiteY19" fmla="*/ 667820 h 780836"/>
              <a:gd name="connsiteX20" fmla="*/ 257931 w 997673"/>
              <a:gd name="connsiteY20" fmla="*/ 657546 h 780836"/>
              <a:gd name="connsiteX21" fmla="*/ 237383 w 997673"/>
              <a:gd name="connsiteY21" fmla="*/ 636997 h 780836"/>
              <a:gd name="connsiteX22" fmla="*/ 31900 w 997673"/>
              <a:gd name="connsiteY22" fmla="*/ 657546 h 780836"/>
              <a:gd name="connsiteX23" fmla="*/ 11352 w 997673"/>
              <a:gd name="connsiteY23" fmla="*/ 688368 h 780836"/>
              <a:gd name="connsiteX24" fmla="*/ 42174 w 997673"/>
              <a:gd name="connsiteY24" fmla="*/ 698642 h 780836"/>
              <a:gd name="connsiteX25" fmla="*/ 206560 w 997673"/>
              <a:gd name="connsiteY25" fmla="*/ 678094 h 780836"/>
              <a:gd name="connsiteX26" fmla="*/ 350399 w 997673"/>
              <a:gd name="connsiteY26" fmla="*/ 657546 h 780836"/>
              <a:gd name="connsiteX27" fmla="*/ 432592 w 997673"/>
              <a:gd name="connsiteY27" fmla="*/ 667820 h 780836"/>
              <a:gd name="connsiteX28" fmla="*/ 607253 w 997673"/>
              <a:gd name="connsiteY28" fmla="*/ 729465 h 780836"/>
              <a:gd name="connsiteX29" fmla="*/ 658623 w 997673"/>
              <a:gd name="connsiteY29" fmla="*/ 760287 h 780836"/>
              <a:gd name="connsiteX30" fmla="*/ 740817 w 997673"/>
              <a:gd name="connsiteY30" fmla="*/ 780836 h 780836"/>
              <a:gd name="connsiteX31" fmla="*/ 987396 w 997673"/>
              <a:gd name="connsiteY31" fmla="*/ 770562 h 780836"/>
              <a:gd name="connsiteX32" fmla="*/ 997671 w 997673"/>
              <a:gd name="connsiteY32" fmla="*/ 739739 h 78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97673" h="780836">
                <a:moveTo>
                  <a:pt x="11352" y="308224"/>
                </a:moveTo>
                <a:cubicBezTo>
                  <a:pt x="671" y="233466"/>
                  <a:pt x="-7675" y="216012"/>
                  <a:pt x="11352" y="133564"/>
                </a:cubicBezTo>
                <a:cubicBezTo>
                  <a:pt x="14129" y="121532"/>
                  <a:pt x="24723" y="112789"/>
                  <a:pt x="31900" y="102741"/>
                </a:cubicBezTo>
                <a:cubicBezTo>
                  <a:pt x="41853" y="88807"/>
                  <a:pt x="52769" y="75579"/>
                  <a:pt x="62722" y="61645"/>
                </a:cubicBezTo>
                <a:cubicBezTo>
                  <a:pt x="69899" y="51597"/>
                  <a:pt x="72997" y="37672"/>
                  <a:pt x="83271" y="30822"/>
                </a:cubicBezTo>
                <a:cubicBezTo>
                  <a:pt x="95020" y="22989"/>
                  <a:pt x="110842" y="24605"/>
                  <a:pt x="124367" y="20548"/>
                </a:cubicBezTo>
                <a:cubicBezTo>
                  <a:pt x="145113" y="14324"/>
                  <a:pt x="186012" y="0"/>
                  <a:pt x="186012" y="0"/>
                </a:cubicBezTo>
                <a:cubicBezTo>
                  <a:pt x="240808" y="41097"/>
                  <a:pt x="290929" y="89308"/>
                  <a:pt x="350399" y="123290"/>
                </a:cubicBezTo>
                <a:cubicBezTo>
                  <a:pt x="392619" y="147415"/>
                  <a:pt x="427869" y="163613"/>
                  <a:pt x="463414" y="195209"/>
                </a:cubicBezTo>
                <a:cubicBezTo>
                  <a:pt x="481514" y="211298"/>
                  <a:pt x="497661" y="229456"/>
                  <a:pt x="514785" y="246580"/>
                </a:cubicBezTo>
                <a:lnTo>
                  <a:pt x="545608" y="277402"/>
                </a:lnTo>
                <a:lnTo>
                  <a:pt x="576430" y="308224"/>
                </a:lnTo>
                <a:cubicBezTo>
                  <a:pt x="583279" y="321923"/>
                  <a:pt x="592135" y="334791"/>
                  <a:pt x="596978" y="349321"/>
                </a:cubicBezTo>
                <a:cubicBezTo>
                  <a:pt x="602500" y="365888"/>
                  <a:pt x="603017" y="383751"/>
                  <a:pt x="607253" y="400692"/>
                </a:cubicBezTo>
                <a:cubicBezTo>
                  <a:pt x="609880" y="411198"/>
                  <a:pt x="614102" y="421240"/>
                  <a:pt x="617527" y="431514"/>
                </a:cubicBezTo>
                <a:cubicBezTo>
                  <a:pt x="614102" y="465761"/>
                  <a:pt x="617375" y="501360"/>
                  <a:pt x="607253" y="534256"/>
                </a:cubicBezTo>
                <a:cubicBezTo>
                  <a:pt x="601277" y="553677"/>
                  <a:pt x="559983" y="574127"/>
                  <a:pt x="545608" y="585627"/>
                </a:cubicBezTo>
                <a:cubicBezTo>
                  <a:pt x="538044" y="591678"/>
                  <a:pt x="532941" y="600545"/>
                  <a:pt x="525059" y="606175"/>
                </a:cubicBezTo>
                <a:cubicBezTo>
                  <a:pt x="491278" y="630304"/>
                  <a:pt x="461379" y="644525"/>
                  <a:pt x="422318" y="657546"/>
                </a:cubicBezTo>
                <a:cubicBezTo>
                  <a:pt x="408922" y="662011"/>
                  <a:pt x="394920" y="664395"/>
                  <a:pt x="381221" y="667820"/>
                </a:cubicBezTo>
                <a:cubicBezTo>
                  <a:pt x="340124" y="664395"/>
                  <a:pt x="298255" y="666187"/>
                  <a:pt x="257931" y="657546"/>
                </a:cubicBezTo>
                <a:cubicBezTo>
                  <a:pt x="248459" y="655516"/>
                  <a:pt x="247070" y="636997"/>
                  <a:pt x="237383" y="636997"/>
                </a:cubicBezTo>
                <a:cubicBezTo>
                  <a:pt x="168547" y="636997"/>
                  <a:pt x="100394" y="650696"/>
                  <a:pt x="31900" y="657546"/>
                </a:cubicBezTo>
                <a:cubicBezTo>
                  <a:pt x="25051" y="667820"/>
                  <a:pt x="8357" y="676389"/>
                  <a:pt x="11352" y="688368"/>
                </a:cubicBezTo>
                <a:cubicBezTo>
                  <a:pt x="13979" y="698874"/>
                  <a:pt x="31359" y="699211"/>
                  <a:pt x="42174" y="698642"/>
                </a:cubicBezTo>
                <a:cubicBezTo>
                  <a:pt x="97319" y="695740"/>
                  <a:pt x="151732" y="684673"/>
                  <a:pt x="206560" y="678094"/>
                </a:cubicBezTo>
                <a:cubicBezTo>
                  <a:pt x="328588" y="663451"/>
                  <a:pt x="261746" y="675276"/>
                  <a:pt x="350399" y="657546"/>
                </a:cubicBezTo>
                <a:cubicBezTo>
                  <a:pt x="377797" y="660971"/>
                  <a:pt x="405715" y="661496"/>
                  <a:pt x="432592" y="667820"/>
                </a:cubicBezTo>
                <a:cubicBezTo>
                  <a:pt x="452896" y="672597"/>
                  <a:pt x="584632" y="719024"/>
                  <a:pt x="607253" y="729465"/>
                </a:cubicBezTo>
                <a:cubicBezTo>
                  <a:pt x="625384" y="737833"/>
                  <a:pt x="639985" y="753118"/>
                  <a:pt x="658623" y="760287"/>
                </a:cubicBezTo>
                <a:cubicBezTo>
                  <a:pt x="684982" y="770425"/>
                  <a:pt x="740817" y="780836"/>
                  <a:pt x="740817" y="780836"/>
                </a:cubicBezTo>
                <a:cubicBezTo>
                  <a:pt x="823010" y="777411"/>
                  <a:pt x="906165" y="783559"/>
                  <a:pt x="987396" y="770562"/>
                </a:cubicBezTo>
                <a:cubicBezTo>
                  <a:pt x="998090" y="768851"/>
                  <a:pt x="997671" y="739739"/>
                  <a:pt x="997671" y="739739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7</cp:revision>
  <dcterms:created xsi:type="dcterms:W3CDTF">2017-12-10T12:28:01Z</dcterms:created>
  <dcterms:modified xsi:type="dcterms:W3CDTF">2018-01-14T10:39:36Z</dcterms:modified>
</cp:coreProperties>
</file>