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9F100-BE60-4B58-8C29-937A70585FF4}">
  <a:tblStyle styleId="{D249F100-BE60-4B58-8C29-937A70585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7" y="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3d9fb4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3d9fb4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3d9fb4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73d9fb4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73d9fb4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73d9fb4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7f01d2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77f01d2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3e86d8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3e86d8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24492c9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424492c9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41d966f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41d966f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41d966f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41d966f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hrKLQGKoMjBzXYnB9WGr052btQEF-9Ye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-LdFD9ZyT1TT2Cbz60Dmo_CPP6ywAKk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dGffxaTGth7CGirsVSTg_T17JsRvTDm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jMVZrwyLlpzFvobuTwRu8ggC_vgAI9M9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/>
              <a:t>Wearable Allergy Analyzer</a:t>
            </a:r>
            <a:endParaRPr sz="4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(Wearable Allergy Alarm G1)</a:t>
            </a:r>
            <a:endParaRPr sz="2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>
                <a:solidFill>
                  <a:schemeClr val="dk1"/>
                </a:solidFill>
              </a:rPr>
              <a:t>By: Sandy Fata, Breanna Slessman, Gracie Parham, Mak McKinney</a:t>
            </a:r>
            <a:endParaRPr sz="187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 + Sensor Integration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46450"/>
            <a:ext cx="51489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Sensors: BMP180, MAX30102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Wired using I2C protocol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BLE connection utilizes BLEUart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SpO2 uses red light data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BPM uses infrared light data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BPM takes 100 samples over 1s intervals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Real-time data being sent every 2 seconds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If infrared data &lt; threshold -&gt;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(no finger detected) -&gt; no health data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" name="Google Shape;62;p14" title="ScreenRecording_04-01-2025 11-14-36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525" y="292350"/>
            <a:ext cx="3891475" cy="41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252525" y="4489500"/>
            <a:ext cx="34608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Issues: </a:t>
            </a:r>
            <a:r>
              <a:rPr lang="en" sz="1600" dirty="0">
                <a:solidFill>
                  <a:schemeClr val="dk1"/>
                </a:solidFill>
              </a:rPr>
              <a:t>Temp. in C -&gt; F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Encasing + Battery Management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11700" y="1152475"/>
          <a:ext cx="4964600" cy="2377260"/>
        </p:xfrm>
        <a:graphic>
          <a:graphicData uri="http://schemas.openxmlformats.org/drawingml/2006/table">
            <a:tbl>
              <a:tblPr>
                <a:noFill/>
                <a:tableStyleId>{D249F100-BE60-4B58-8C29-937A70585FF4}</a:tableStyleId>
              </a:tblPr>
              <a:tblGrid>
                <a:gridCol w="24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Components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Current Draw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OLED Display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MAX30102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Sampling rate = 100, 5mA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BMP180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nRF52 Feather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15mA using BLE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Total: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 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61725" y="3607375"/>
            <a:ext cx="49647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Battery Capacity (mAh) = 10 hr * 37mA = 370 mAh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10 hours of continuous runtime need battery to be around 370 mAh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2" name="Google Shape;72;p15" title="IMG_459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887" y="70675"/>
            <a:ext cx="2873748" cy="219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IMG_459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876" y="2269475"/>
            <a:ext cx="2873748" cy="24933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502900" y="4703625"/>
            <a:ext cx="28737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Issues: box slightly too small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37350" y="12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Warning System </a:t>
            </a:r>
            <a:endParaRPr/>
          </a:p>
        </p:txBody>
      </p:sp>
      <p:pic>
        <p:nvPicPr>
          <p:cNvPr id="80" name="Google Shape;80;p16" title="IMG_272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075" y="121250"/>
            <a:ext cx="3215974" cy="24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948" y="959073"/>
            <a:ext cx="2057750" cy="38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50" y="1827047"/>
            <a:ext cx="3513825" cy="2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 rot="8905809">
            <a:off x="2904125" y="2264737"/>
            <a:ext cx="1794713" cy="434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title="IMG_274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900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88725" y="10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BLE + App Database</a:t>
            </a:r>
            <a:endParaRPr b="1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76600" y="1199150"/>
            <a:ext cx="3969000" cy="4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485" y="214450"/>
            <a:ext cx="2035088" cy="441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73" y="675588"/>
            <a:ext cx="5138627" cy="39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507475" y="4624875"/>
            <a:ext cx="2110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Initial test of BLE connection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98200" y="4692575"/>
            <a:ext cx="5009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Verification of BLE data to backend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1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can input personal information, conditions, allergies, and symptoms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input correction almost 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steps will be improving algorithm, improving symptom page, and adding polish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aesthetic not necessary but we should have time to make it look nicer than it does/fix visual glitches</a:t>
            </a:r>
            <a:endParaRPr/>
          </a:p>
        </p:txBody>
      </p:sp>
      <p:pic>
        <p:nvPicPr>
          <p:cNvPr id="106" name="Google Shape;106;p19" title="Screen_Recording_20250401_121305_Expo G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5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36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Backend/Database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allows authenticated sign up and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specific data (survey) is stored in realtime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specific data is accessed through tokens in frontend and sent to our Flask backend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125" y="3589750"/>
            <a:ext cx="5198900" cy="8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275" y="684525"/>
            <a:ext cx="2928073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Software/Hardware Connection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script that collects live sensor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gets displayed at correct pages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refresh allows user to see most up to date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 title="ScreenRecording_04-01-2025 18-33-49_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125" y="491688"/>
            <a:ext cx="187875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Wearable Allergy Analyzer (Wearable Allergy Alarm G1)</vt:lpstr>
      <vt:lpstr>BLE + Sensor Integration</vt:lpstr>
      <vt:lpstr>Encasing + Battery Management</vt:lpstr>
      <vt:lpstr>Display Warning System </vt:lpstr>
      <vt:lpstr>PowerPoint Presentation</vt:lpstr>
      <vt:lpstr>BLE + App Database</vt:lpstr>
      <vt:lpstr>Frontend</vt:lpstr>
      <vt:lpstr>Backend/Database</vt:lpstr>
      <vt:lpstr>Software/Hardware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Mckinney, Makayla</cp:lastModifiedBy>
  <cp:revision>1</cp:revision>
  <dcterms:modified xsi:type="dcterms:W3CDTF">2025-04-08T15:23:21Z</dcterms:modified>
</cp:coreProperties>
</file>