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AC53"/>
    <a:srgbClr val="1F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F6FB-39BE-D94C-0AD7-7D43BA8E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56485-3D5F-A6C0-F02F-D3D0A930A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FBE4-8B01-F20D-560F-E6E14CC0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FEEC-6DE3-318D-B303-FDB6ABC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5716-978B-384B-EB85-AC92B1BB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C507-DE3D-24BC-A904-FC17152F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18284-0E64-FF09-B81D-315CF6460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EF2F-7821-D4CA-B802-1E92C8D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2A6BF-FE34-396F-595F-8CFF0FF2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E988-3D78-0B30-7870-DED90A7B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78C70-F1CB-547D-EBAA-B5961A36C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E4156-9AA1-D1A8-233C-F9FCD971C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BF47-A2DE-88DF-F517-3971C8E0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1F95-1CD8-3227-CBFE-4F95808F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2C6B-B495-6329-78AA-57304A4A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0467-2059-7B0C-9E5B-3B4D69DA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8EB4-6508-9EDE-EEDF-809EE6FD4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5DD67-5157-B3C4-EDB7-E9A182D1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9BFD-D5A8-DBE4-4882-ADFD65E8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54F2-FBC7-4086-1D74-0D2E3304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52AB-1592-4F31-1AED-B7847E12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00C84-C529-C283-A802-E54A69CA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B8E7-A8ED-0E79-AF62-3FE763C8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331E-80ED-104E-DBDF-B09DFB04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E167-BAB8-D0FA-4BDD-F89C8AF9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AF18-41E8-3111-E463-915FAD13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9768D-D806-984C-4944-FB1CDF6B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6DE94-8497-AEC8-73BF-A1C5FBED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361E6-8002-A7C0-AEF7-71797B5C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A190-C629-A2CC-CD69-473C84AF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DD590-20B9-196B-4603-50A236E2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5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647-9B8C-8887-C714-FA667497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5F52-A90B-F892-896A-6A5567F3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EB78-21AD-1A67-8717-AFE371A95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FAC0-D364-2673-44BF-8DC0B57E6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487C1-0809-CBAE-8523-589719D49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CB3E8-65A8-7CD2-992F-863CF76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CB0B5-4A8C-9C64-D492-8A38EF7D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D4ECA-ADF7-9F5E-38A7-7283F615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B903-2866-9F0F-AD6C-C6E32303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5DFE1-CDB2-BDAC-0337-72F66F93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6D41-0188-100A-1A2D-B753738B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57802-E43F-7CB1-84C0-85F3F779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5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038B2-5471-FD5A-F7C8-7B3AB452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6E35B-7A64-3B51-F6E4-B5B7111E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25B9C-B547-7875-20DF-35EF36A7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585C-DB64-23CF-6A5F-BD4E06F6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C379-19E8-E6DE-A6BE-43319EE9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0709-F2D3-682E-D5E8-824F56231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886A8-E5FC-6F1D-44E4-3284AD08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6CBEB-2F1F-BE71-459F-72ADE8F9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CF29-EC3B-00AC-FD17-2F75DE74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43A0-C1FE-87FF-4059-C1FD116D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D3F75-949C-B050-22B1-F4F598F67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31F8-E770-84C5-4A60-3B5CD4B82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F3E6B-2E4D-FA7A-DC43-8607A52E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E4255-D486-E4B9-63C0-80503F08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1413-444A-3B90-358C-697F796F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6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DA7B5-60EE-F76A-2D20-119C96EA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8A5CB-ECA4-1537-01E5-31A4F8F0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D40B0-F481-1EE6-970C-FF07A414C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5ED3B-19EF-4676-A4ED-2F64D2EE239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CE18-46A2-6439-04B8-C1C6555A2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C12F-76A5-8CE1-8EC5-D541453DF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C17F1-650B-4987-BDA6-D107C9911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romn.io/2021/03/i2c-real-time-clock-rtc-ds1307-writere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llout 76: Inside the Vault – Anniversary Stats, Limited Preview &amp; More!">
            <a:extLst>
              <a:ext uri="{FF2B5EF4-FFF2-40B4-BE49-F238E27FC236}">
                <a16:creationId xmlns:a16="http://schemas.microsoft.com/office/drawing/2014/main" id="{84D2132D-E9CD-DCB5-885C-CCF6DB994D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8" t="6323" r="16624"/>
          <a:stretch/>
        </p:blipFill>
        <p:spPr bwMode="auto">
          <a:xfrm>
            <a:off x="0" y="-248224"/>
            <a:ext cx="12192000" cy="73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8D6B7-90A1-7CF3-C3A0-847838714B34}"/>
              </a:ext>
            </a:extLst>
          </p:cNvPr>
          <p:cNvSpPr>
            <a:spLocks/>
          </p:cNvSpPr>
          <p:nvPr/>
        </p:nvSpPr>
        <p:spPr>
          <a:xfrm>
            <a:off x="-1168924" y="825678"/>
            <a:ext cx="8889476" cy="1904214"/>
          </a:xfrm>
          <a:prstGeom prst="roundRect">
            <a:avLst/>
          </a:prstGeom>
          <a:solidFill>
            <a:srgbClr val="1F4D8C"/>
          </a:solidFill>
          <a:ln w="28575">
            <a:solidFill>
              <a:srgbClr val="C2AC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F343E-D731-BFB2-326C-AD482703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9377"/>
            <a:ext cx="7510021" cy="1560516"/>
          </a:xfrm>
        </p:spPr>
        <p:txBody>
          <a:bodyPr>
            <a:noAutofit/>
          </a:bodyPr>
          <a:lstStyle/>
          <a:p>
            <a:r>
              <a:rPr lang="en-US" sz="8400" b="1" dirty="0" err="1">
                <a:solidFill>
                  <a:srgbClr val="C2AC53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PIPBoy</a:t>
            </a:r>
            <a:r>
              <a:rPr lang="en-US" sz="8400" b="1" dirty="0">
                <a:solidFill>
                  <a:srgbClr val="C2AC53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MARK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9ACDA-B1B1-156B-F68C-7F202F5A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9131" y="1169376"/>
            <a:ext cx="6092858" cy="526071"/>
          </a:xfrm>
        </p:spPr>
        <p:txBody>
          <a:bodyPr/>
          <a:lstStyle/>
          <a:p>
            <a:r>
              <a:rPr lang="en-US" dirty="0">
                <a:solidFill>
                  <a:srgbClr val="C2AC53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Anika </a:t>
            </a:r>
            <a:r>
              <a:rPr lang="en-US" dirty="0" err="1">
                <a:solidFill>
                  <a:srgbClr val="C2AC53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Roskowski</a:t>
            </a:r>
            <a:r>
              <a:rPr lang="en-US" dirty="0">
                <a:solidFill>
                  <a:srgbClr val="C2AC53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and Mak Mckinney Present</a:t>
            </a:r>
          </a:p>
        </p:txBody>
      </p:sp>
      <p:pic>
        <p:nvPicPr>
          <p:cNvPr id="8" name="Picture 7" descr="A cartoon of a person giving a thumbs up&#10;&#10;Description automatically generated">
            <a:extLst>
              <a:ext uri="{FF2B5EF4-FFF2-40B4-BE49-F238E27FC236}">
                <a16:creationId xmlns:a16="http://schemas.microsoft.com/office/drawing/2014/main" id="{524BB007-8B11-FC22-1F2C-67A2C780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64" b="29685"/>
          <a:stretch/>
        </p:blipFill>
        <p:spPr>
          <a:xfrm>
            <a:off x="5128182" y="1410833"/>
            <a:ext cx="7063818" cy="569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C73BBEEF-B456-4A39-B44B-5A53E698A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&quot;Pip-Boy 3000 Mark IV&quot; Retro Fallout Ad Art Print">
            <a:extLst>
              <a:ext uri="{FF2B5EF4-FFF2-40B4-BE49-F238E27FC236}">
                <a16:creationId xmlns:a16="http://schemas.microsoft.com/office/drawing/2014/main" id="{7C2E5D26-1436-F4CE-43B7-9DBC2DE9192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" b="165"/>
          <a:stretch/>
        </p:blipFill>
        <p:spPr bwMode="auto">
          <a:xfrm rot="21387302">
            <a:off x="213339" y="55547"/>
            <a:ext cx="5682018" cy="700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F8A0-DD14-38A0-CE6A-0745B9BB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744718"/>
            <a:ext cx="5315016" cy="11017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8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Inspiration</a:t>
            </a: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5143500"/>
            <a:ext cx="6096000" cy="1714500"/>
          </a:xfrm>
          <a:prstGeom prst="rect">
            <a:avLst/>
          </a:prstGeom>
          <a:ln>
            <a:noFill/>
          </a:ln>
          <a:effectLst>
            <a:outerShdw blurRad="342900" dist="127000" dir="2400000" sx="90000" sy="90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A11A9-A674-077B-046A-7CF42EDD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0A908-3055-CCB7-692B-54EAA07BF55F}"/>
              </a:ext>
            </a:extLst>
          </p:cNvPr>
          <p:cNvSpPr txBox="1"/>
          <p:nvPr/>
        </p:nvSpPr>
        <p:spPr>
          <a:xfrm>
            <a:off x="6768445" y="1733354"/>
            <a:ext cx="4751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PIP-Boy (MARK IV) Features:</a:t>
            </a:r>
            <a:b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-     Player Inventory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Player Positions and Map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Radio &amp;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Holotape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 Player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Quest Logs</a:t>
            </a:r>
          </a:p>
          <a:p>
            <a:pPr marL="285750" indent="-285750">
              <a:buFontTx/>
              <a:buChar char="-"/>
            </a:pPr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PIP-Boy (MARK I) Features:</a:t>
            </a:r>
            <a:b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-     Clock Display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Weather and Location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Music Player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EA161-459B-D2E2-20D0-538201807E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30" b="10494"/>
          <a:stretch/>
        </p:blipFill>
        <p:spPr>
          <a:xfrm>
            <a:off x="8578893" y="4832157"/>
            <a:ext cx="3249940" cy="1547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978C5-8844-EA86-398E-B6391820D829}"/>
              </a:ext>
            </a:extLst>
          </p:cNvPr>
          <p:cNvSpPr txBox="1"/>
          <p:nvPr/>
        </p:nvSpPr>
        <p:spPr>
          <a:xfrm>
            <a:off x="8530925" y="6389318"/>
            <a:ext cx="326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https://fallout.fandom.com/wiki/Pip-Boy</a:t>
            </a:r>
          </a:p>
        </p:txBody>
      </p:sp>
    </p:spTree>
    <p:extLst>
      <p:ext uri="{BB962C8B-B14F-4D97-AF65-F5344CB8AC3E}">
        <p14:creationId xmlns:p14="http://schemas.microsoft.com/office/powerpoint/2010/main" val="423845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B1326-6001-EC51-17D8-488F0DDC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7" t="4066" b="2451"/>
          <a:stretch/>
        </p:blipFill>
        <p:spPr>
          <a:xfrm>
            <a:off x="301580" y="146650"/>
            <a:ext cx="8949424" cy="6180294"/>
          </a:xfrm>
          <a:prstGeom prst="rect">
            <a:avLst/>
          </a:prstGeom>
        </p:spPr>
      </p:pic>
      <p:pic>
        <p:nvPicPr>
          <p:cNvPr id="5" name="Picture 4" descr="A cartoon of a person in a lab coat holding a flask&#10;&#10;Description automatically generated">
            <a:extLst>
              <a:ext uri="{FF2B5EF4-FFF2-40B4-BE49-F238E27FC236}">
                <a16:creationId xmlns:a16="http://schemas.microsoft.com/office/drawing/2014/main" id="{C60EEE3F-94C4-E320-F35B-4DFD4AF98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7"/>
          <a:stretch/>
        </p:blipFill>
        <p:spPr>
          <a:xfrm>
            <a:off x="8982060" y="2406183"/>
            <a:ext cx="3295650" cy="44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9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E14F-EE28-7925-F711-39694D38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5" y="176589"/>
            <a:ext cx="10515600" cy="1325563"/>
          </a:xfrm>
        </p:spPr>
        <p:txBody>
          <a:bodyPr/>
          <a:lstStyle/>
          <a:p>
            <a:r>
              <a:rPr lang="en-US" u="sng">
                <a:latin typeface="Mongolian Baiti" panose="03000500000000000000" pitchFamily="66" charset="0"/>
                <a:cs typeface="Mongolian Baiti" panose="03000500000000000000" pitchFamily="66" charset="0"/>
              </a:rPr>
              <a:t>Code </a:t>
            </a:r>
            <a:r>
              <a:rPr lang="en-US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F829-8A80-7144-67E4-E2C08C3A4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31" y="1253331"/>
            <a:ext cx="650528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Provided lab files for PA5, PA6</a:t>
            </a:r>
            <a:endParaRPr lang="en-US" sz="2400" dirty="0">
              <a:latin typeface="Mongolian Baiti" panose="03000500000000000000" pitchFamily="66" charset="0"/>
              <a:cs typeface="Mongolian Baiti" panose="03000500000000000000" pitchFamily="66" charset="0"/>
              <a:hlinkClick r:id="rId2"/>
            </a:endParaRPr>
          </a:p>
          <a:p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Interfacing with DS1307 with I2C Protocol </a:t>
            </a: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  <a:hlinkClick r:id="rId2"/>
              </a:rPr>
              <a:t>https://www.romn.io/2021/03/i2c-real-time-clock-rtc-ds1307-writeread.html</a:t>
            </a:r>
            <a:r>
              <a:rPr lang="en-US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 </a:t>
            </a:r>
            <a:endParaRPr lang="en-US" sz="2400" i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buNone/>
            </a:pPr>
            <a:endParaRPr lang="en-US" sz="24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122" name="Picture 2" descr="Poster, Affiche Fallout 4 - Vault Forever en ligne | 3+1 GRATUIT |  Europosters">
            <a:extLst>
              <a:ext uri="{FF2B5EF4-FFF2-40B4-BE49-F238E27FC236}">
                <a16:creationId xmlns:a16="http://schemas.microsoft.com/office/drawing/2014/main" id="{261763A6-44C4-A556-9060-C028EC2D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1856">
            <a:off x="7157781" y="102874"/>
            <a:ext cx="4707701" cy="70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5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EB04-0D06-1615-C0E8-59AA7E19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11" y="529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Work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30E71-112A-1270-D690-8558C2D12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711" y="1278732"/>
            <a:ext cx="5157787" cy="823912"/>
          </a:xfrm>
        </p:spPr>
        <p:txBody>
          <a:bodyPr/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Anika </a:t>
            </a:r>
            <a:r>
              <a:rPr lang="en-US" dirty="0" err="1">
                <a:latin typeface="Mongolian Baiti" panose="03000500000000000000" pitchFamily="66" charset="0"/>
                <a:cs typeface="Mongolian Baiti" panose="03000500000000000000" pitchFamily="66" charset="0"/>
              </a:rPr>
              <a:t>Roskowski</a:t>
            </a:r>
            <a:endParaRPr lang="en-US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0DB3-BA07-8873-7A05-4C6D7099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711" y="2102644"/>
            <a:ext cx="5157787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Weather Driver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LCD Driver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RTC Driver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Audio Driver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Weather/LCD Integration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Circuit Construction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43DBA-BFDE-D08F-3F64-A0F8FB866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4406" y="1278732"/>
            <a:ext cx="5183188" cy="823912"/>
          </a:xfrm>
        </p:spPr>
        <p:txBody>
          <a:bodyPr/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Mak Mckinney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09C25-5815-0180-C848-477DC68A8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04406" y="2102644"/>
            <a:ext cx="5183188" cy="3684588"/>
          </a:xfrm>
        </p:spPr>
        <p:txBody>
          <a:bodyPr>
            <a:normAutofit/>
          </a:bodyPr>
          <a:lstStyle/>
          <a:p>
            <a:r>
              <a:rPr lang="en-US" sz="2000">
                <a:latin typeface="Mongolian Baiti" panose="03000500000000000000" pitchFamily="66" charset="0"/>
                <a:cs typeface="Mongolian Baiti" panose="03000500000000000000" pitchFamily="66" charset="0"/>
              </a:rPr>
              <a:t>Finite </a:t>
            </a:r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State Machine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Audio Integration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Image Integration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LCD Displays</a:t>
            </a:r>
          </a:p>
          <a:p>
            <a:r>
              <a:rPr lang="en-US" sz="2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Presentation</a:t>
            </a:r>
          </a:p>
          <a:p>
            <a:r>
              <a:rPr lang="en-US" sz="16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(Attempted Radio API, failed horribly)</a:t>
            </a:r>
            <a:endParaRPr lang="en-US" sz="20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 descr="A cartoon of a person typing on a machine&#10;&#10;Description automatically generated">
            <a:extLst>
              <a:ext uri="{FF2B5EF4-FFF2-40B4-BE49-F238E27FC236}">
                <a16:creationId xmlns:a16="http://schemas.microsoft.com/office/drawing/2014/main" id="{48EF287D-2AA2-0518-D70D-220B7F493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3" b="13172"/>
          <a:stretch/>
        </p:blipFill>
        <p:spPr>
          <a:xfrm>
            <a:off x="5994399" y="1451728"/>
            <a:ext cx="6197601" cy="54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7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ault Tec Corporation | Fallout - YouTube">
            <a:extLst>
              <a:ext uri="{FF2B5EF4-FFF2-40B4-BE49-F238E27FC236}">
                <a16:creationId xmlns:a16="http://schemas.microsoft.com/office/drawing/2014/main" id="{37471FFB-AD91-76B9-153B-81707C2622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0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Mongolian Baiti</vt:lpstr>
      <vt:lpstr>Office Theme</vt:lpstr>
      <vt:lpstr>PIPBoy MARK I</vt:lpstr>
      <vt:lpstr>Inspiration</vt:lpstr>
      <vt:lpstr>PowerPoint Presentation</vt:lpstr>
      <vt:lpstr>Code Sources</vt:lpstr>
      <vt:lpstr>Work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Mckinney, Makayla Grace</dc:creator>
  <cp:lastModifiedBy>Mckinney, Makayla Grace</cp:lastModifiedBy>
  <cp:revision>4</cp:revision>
  <dcterms:created xsi:type="dcterms:W3CDTF">2024-11-25T01:19:44Z</dcterms:created>
  <dcterms:modified xsi:type="dcterms:W3CDTF">2024-11-25T02:29:42Z</dcterms:modified>
</cp:coreProperties>
</file>