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/>
    <p:restoredTop sz="94669"/>
  </p:normalViewPr>
  <p:slideViewPr>
    <p:cSldViewPr snapToGrid="0" snapToObjects="1">
      <p:cViewPr varScale="1">
        <p:scale>
          <a:sx n="129" d="100"/>
          <a:sy n="129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5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718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701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3547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8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82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847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0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0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9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2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4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4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7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97751-0B43-2C49-BC8C-D442827F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Design Review</a:t>
            </a:r>
            <a:br>
              <a:rPr lang="en-US" dirty="0"/>
            </a:br>
            <a:r>
              <a:rPr lang="en-US" sz="3600"/>
              <a:t>by Team </a:t>
            </a:r>
            <a:r>
              <a:rPr lang="en-US" sz="3600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325AF-321D-EA43-88DC-2E6F3DB61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pPr marL="457200" indent="-457200">
              <a:buClr>
                <a:schemeClr val="bg2">
                  <a:lumMod val="75000"/>
                </a:schemeClr>
              </a:buClr>
              <a:buAutoNum type="arabicPeriod"/>
            </a:pPr>
            <a:r>
              <a:rPr lang="en-US" sz="2400" cap="none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</a:t>
            </a:r>
          </a:p>
          <a:p>
            <a:pPr marL="457200" indent="-457200">
              <a:buClr>
                <a:schemeClr val="bg2">
                  <a:lumMod val="75000"/>
                </a:schemeClr>
              </a:buClr>
              <a:buAutoNum type="arabicPeriod"/>
            </a:pPr>
            <a:r>
              <a:rPr lang="en-US" sz="2400" cap="none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Research</a:t>
            </a:r>
          </a:p>
          <a:p>
            <a:pPr marL="457200" indent="-457200">
              <a:buClr>
                <a:schemeClr val="bg2">
                  <a:lumMod val="75000"/>
                </a:schemeClr>
              </a:buClr>
              <a:buAutoNum type="arabicPeriod"/>
            </a:pPr>
            <a:r>
              <a:rPr lang="en-US" sz="2400" cap="none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Design</a:t>
            </a:r>
          </a:p>
          <a:p>
            <a:pPr marL="457200" indent="-457200">
              <a:buClr>
                <a:schemeClr val="bg2">
                  <a:lumMod val="75000"/>
                </a:schemeClr>
              </a:buClr>
              <a:buAutoNum type="arabicPeriod"/>
            </a:pPr>
            <a:r>
              <a:rPr lang="en-US" sz="2400" cap="none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431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325AF-321D-EA43-88DC-2E6F3DB61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2" y="3709642"/>
            <a:ext cx="6974911" cy="2267287"/>
          </a:xfrm>
        </p:spPr>
        <p:txBody>
          <a:bodyPr>
            <a:spAutoFit/>
          </a:bodyPr>
          <a:lstStyle/>
          <a:p>
            <a:r>
              <a:rPr lang="en-US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 audience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Children aged 8-13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1 &amp; 2 autism spectrum disorder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Trying to play with children with or without autism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97751-0B43-2C49-BC8C-D442827F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362140"/>
            <a:ext cx="6974910" cy="85706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Introduction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19CA776-30C8-E342-AB90-D12A87398553}"/>
              </a:ext>
            </a:extLst>
          </p:cNvPr>
          <p:cNvSpPr txBox="1">
            <a:spLocks/>
          </p:cNvSpPr>
          <p:nvPr/>
        </p:nvSpPr>
        <p:spPr>
          <a:xfrm>
            <a:off x="1154953" y="1597729"/>
            <a:ext cx="6974911" cy="226728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requirements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augmented reality play space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Facilitate play for autistic users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Assist with targeted user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3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325AF-321D-EA43-88DC-2E6F3DB61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2" y="3709642"/>
            <a:ext cx="6974911" cy="1744067"/>
          </a:xfrm>
        </p:spPr>
        <p:txBody>
          <a:bodyPr>
            <a:spAutoFit/>
          </a:bodyPr>
          <a:lstStyle/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features 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Accessibility options: Different font sizes, different colour sche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</a:t>
            </a: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etc.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Ability to change themes of the cards</a:t>
            </a:r>
            <a:endParaRPr lang="en-US" sz="1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Gesture commands (Encourages understanding of social cues)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Simplified card scores e.g. stars instead of numbers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97751-0B43-2C49-BC8C-D442827F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362140"/>
            <a:ext cx="6974910" cy="85706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Overview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19CA776-30C8-E342-AB90-D12A87398553}"/>
              </a:ext>
            </a:extLst>
          </p:cNvPr>
          <p:cNvSpPr txBox="1">
            <a:spLocks/>
          </p:cNvSpPr>
          <p:nvPr/>
        </p:nvSpPr>
        <p:spPr>
          <a:xfrm>
            <a:off x="1154953" y="1597729"/>
            <a:ext cx="6974911" cy="214417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core features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Trumps style card game with AR models appearing in the play space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 to 4 players in one game</a:t>
            </a:r>
          </a:p>
          <a:p>
            <a:pPr marL="637200" lvl="1" indent="-342900" algn="l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 rules that can be understood by young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6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97751-0B43-2C49-BC8C-D442827F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362140"/>
            <a:ext cx="6974910" cy="85706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Research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B325D-4AA9-4C4B-9869-8C9C247E66A8}"/>
              </a:ext>
            </a:extLst>
          </p:cNvPr>
          <p:cNvSpPr txBox="1"/>
          <p:nvPr/>
        </p:nvSpPr>
        <p:spPr>
          <a:xfrm>
            <a:off x="1375317" y="1561171"/>
            <a:ext cx="697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564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97751-0B43-2C49-BC8C-D442827F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362140"/>
            <a:ext cx="6974910" cy="85706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Design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480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97751-0B43-2C49-BC8C-D442827F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362140"/>
            <a:ext cx="6974910" cy="85706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Colour Scheme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66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Design Review by Team 1</vt:lpstr>
      <vt:lpstr>Introduction</vt:lpstr>
      <vt:lpstr>Overview</vt:lpstr>
      <vt:lpstr>Research</vt:lpstr>
      <vt:lpstr>Design</vt:lpstr>
      <vt:lpstr>Colour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by Group 1</dc:title>
  <dc:creator>Jack Fisher</dc:creator>
  <cp:lastModifiedBy>Cameron Armstrong</cp:lastModifiedBy>
  <cp:revision>17</cp:revision>
  <dcterms:created xsi:type="dcterms:W3CDTF">2019-03-18T10:00:20Z</dcterms:created>
  <dcterms:modified xsi:type="dcterms:W3CDTF">2019-03-28T16:40:47Z</dcterms:modified>
</cp:coreProperties>
</file>