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5" r:id="rId7"/>
    <p:sldId id="263" r:id="rId8"/>
    <p:sldId id="260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9"/>
    <p:restoredTop sz="96327"/>
  </p:normalViewPr>
  <p:slideViewPr>
    <p:cSldViewPr snapToGrid="0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84.169.170.189:8080/MentorMe/#/hom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rousseau88/FinalProject/tree/main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84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8" name="Rectangle 85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685E60-08E4-F826-6AC1-358BDE8C2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Team mystic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54D8-A8C2-747A-DD3F-8C05405A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PRESENTING: Mentor 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E2304-AE22-A39A-38E8-72886BC7B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59" name="Group 88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0" name="Group 144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4879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991500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The developer team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97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Austin </a:t>
            </a:r>
            <a:r>
              <a:rPr lang="en-US" dirty="0" err="1"/>
              <a:t>Borck</a:t>
            </a:r>
            <a:r>
              <a:rPr lang="en-US" dirty="0"/>
              <a:t>, </a:t>
            </a:r>
            <a:r>
              <a:rPr lang="en-US" i="1" dirty="0"/>
              <a:t>Scrum Master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Chad Rousseau, </a:t>
            </a:r>
            <a:r>
              <a:rPr lang="en-US" i="1" dirty="0"/>
              <a:t>Repo Owner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Ken Pederson, </a:t>
            </a:r>
            <a:r>
              <a:rPr lang="en-US" i="1" dirty="0"/>
              <a:t>Database Administrator</a:t>
            </a:r>
            <a:endParaRPr lang="en-US" dirty="0"/>
          </a:p>
        </p:txBody>
      </p:sp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FD0A6FA-DA02-2001-86B7-AB57B889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470" y="1833864"/>
            <a:ext cx="1159535" cy="137278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BDE773E-0424-0313-1A8A-245AEE16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736" y="3293453"/>
            <a:ext cx="1150269" cy="1605821"/>
          </a:xfrm>
          <a:prstGeom prst="rect">
            <a:avLst/>
          </a:prstGeom>
        </p:spPr>
      </p:pic>
      <p:pic>
        <p:nvPicPr>
          <p:cNvPr id="69" name="Picture 68" descr="A person with a beard&#10;&#10;Description automatically generated">
            <a:extLst>
              <a:ext uri="{FF2B5EF4-FFF2-40B4-BE49-F238E27FC236}">
                <a16:creationId xmlns:a16="http://schemas.microsoft.com/office/drawing/2014/main" id="{95F39969-7A63-4EA3-4768-A32DAE35E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119" y="5047256"/>
            <a:ext cx="1121886" cy="14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30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Demonstration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Talking About Code</a:t>
            </a:r>
          </a:p>
          <a:p>
            <a:pPr marL="0" indent="0">
              <a:buNone/>
            </a:pPr>
            <a:r>
              <a:rPr lang="en-US" dirty="0"/>
              <a:t>Remaining Functionality</a:t>
            </a:r>
          </a:p>
          <a:p>
            <a:pPr marL="0" indent="0">
              <a:buNone/>
            </a:pPr>
            <a:r>
              <a:rPr lang="en-US" dirty="0"/>
              <a:t>The README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19755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Demonstration</a:t>
            </a:r>
            <a:endParaRPr lang="en-US" i="1" dirty="0"/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427" y="3193842"/>
            <a:ext cx="1759833" cy="612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MENTORME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16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Talking About Code</a:t>
            </a:r>
            <a:endParaRPr lang="en-US" dirty="0"/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4296B6-8326-4451-CD9A-952EC5EAF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699" y="1836221"/>
            <a:ext cx="7117472" cy="48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005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Talking About Code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BCE343-FAEE-313C-6831-DFA0785E0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4" y="1957388"/>
            <a:ext cx="8129840" cy="36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96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Remaining Functionality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Sprint Timeline: ~10 days</a:t>
            </a:r>
          </a:p>
          <a:p>
            <a:pPr marL="0" indent="0">
              <a:buNone/>
            </a:pPr>
            <a:r>
              <a:rPr lang="en-US" dirty="0"/>
              <a:t>Functionality Timeboxed at 2.5 days from presentation</a:t>
            </a:r>
          </a:p>
          <a:p>
            <a:pPr marL="0" indent="0">
              <a:buNone/>
            </a:pPr>
            <a:r>
              <a:rPr lang="en-US" dirty="0"/>
              <a:t>- Instant messaging between users</a:t>
            </a:r>
          </a:p>
          <a:p>
            <a:pPr>
              <a:buFontTx/>
              <a:buChar char="-"/>
            </a:pPr>
            <a:r>
              <a:rPr lang="en-US" dirty="0"/>
              <a:t>A system for users to send messages to administrators for adding an unlisted bootcamp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852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The README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72" y="3227683"/>
            <a:ext cx="1127042" cy="466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738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8CE52-D75A-DE7F-A9C8-A542D289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recap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635F28-72F4-3686-AABD-B92185CB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2" b="20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642E-6CF4-6AEB-2F6E-CC170D67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 covered…</a:t>
            </a:r>
          </a:p>
          <a:p>
            <a:pPr marL="0" indent="0">
              <a:buNone/>
            </a:pPr>
            <a:r>
              <a:rPr lang="en-US" dirty="0"/>
              <a:t>	1. Application Demonstration</a:t>
            </a:r>
          </a:p>
          <a:p>
            <a:pPr marL="0" indent="0">
              <a:buNone/>
            </a:pPr>
            <a:r>
              <a:rPr lang="en-US" dirty="0"/>
              <a:t>	2. The code</a:t>
            </a:r>
          </a:p>
          <a:p>
            <a:pPr marL="0" indent="0">
              <a:buNone/>
            </a:pPr>
            <a:r>
              <a:rPr lang="en-US" dirty="0"/>
              <a:t>	3. Remaining Implementations</a:t>
            </a:r>
          </a:p>
          <a:p>
            <a:pPr marL="0" indent="0">
              <a:buNone/>
            </a:pPr>
            <a:r>
              <a:rPr lang="en-US" dirty="0"/>
              <a:t>	4. The README</a:t>
            </a:r>
          </a:p>
        </p:txBody>
      </p:sp>
    </p:spTree>
    <p:extLst>
      <p:ext uri="{BB962C8B-B14F-4D97-AF65-F5344CB8AC3E}">
        <p14:creationId xmlns:p14="http://schemas.microsoft.com/office/powerpoint/2010/main" val="17877088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266</TotalTime>
  <Words>108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Team mystic</vt:lpstr>
      <vt:lpstr>The developer team</vt:lpstr>
      <vt:lpstr>Overview</vt:lpstr>
      <vt:lpstr>Application Demonstration</vt:lpstr>
      <vt:lpstr>Talking About Code</vt:lpstr>
      <vt:lpstr>Talking About Code</vt:lpstr>
      <vt:lpstr>Remaining Functionality</vt:lpstr>
      <vt:lpstr>The README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mystic</dc:title>
  <dc:creator>Kenneth and Ellen Pederson</dc:creator>
  <cp:lastModifiedBy>Kenneth and Ellen Pederson</cp:lastModifiedBy>
  <cp:revision>16</cp:revision>
  <dcterms:created xsi:type="dcterms:W3CDTF">2022-09-29T17:59:59Z</dcterms:created>
  <dcterms:modified xsi:type="dcterms:W3CDTF">2022-09-29T22:26:32Z</dcterms:modified>
</cp:coreProperties>
</file>