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00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E7362-90A0-4BA7-BC72-0E0B032D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75805D-CAC9-4724-B013-0C9925C66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CA9AB-7C5E-4F14-AEF0-55211779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F6601-97F4-4E82-8A58-0CD69807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CC2A0-970E-4819-A765-CF5A0177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8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01E2F-86F3-44B9-AF1D-E615ACEC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6492E5-A4F2-44A0-98E5-294AB948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1E4206-6554-4C9D-9687-ED366A4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2CD6D-D825-45A9-9531-3EFC7A9F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506AB-23B2-4E08-A878-94530E21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83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E0D33E-704B-4913-996F-8FD178BF9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E1BA8F-85A2-4030-BA89-B7DB6688F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7A2E9-01AC-4361-898D-477FF633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27344-EEF2-40AD-8202-A2A4A5F3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1B103-69EC-4A11-A541-6CBAA47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31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900F3-896C-4541-9D90-DBED92C9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FC56A-828E-4F50-8A4B-9B36EB75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A4651-DAF6-40C3-ADEB-3D4B6CC0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CB0654-8D24-48E9-9940-988A0F2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76CD7-0106-4887-A642-D4404DA2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4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A2228-02CC-43BD-9D07-4EA256D0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95781-5F64-45B3-BD8F-84C096D9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B106DC-E26C-4285-809E-A6CDA205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7E620-7ECF-489B-B253-D4A6CA6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E863D-AAEE-445C-85A1-E5453B50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5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071A8-B3EC-418C-A8F9-5A56F8E4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6CF8F-D224-448A-B46D-2519B73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7A3947-AA24-44DF-9259-881BDF70D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9B2E4-DAC7-4914-8555-568278F6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EED5A2-C1E9-4259-99EB-6AA7634B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2CA27F-6AD1-4AAF-833F-49C50E94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0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9D659-6656-4A67-ABDF-BA80FDA9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65F030-E03C-4F8A-841C-312A3C89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DD2D45-2A9C-420B-8C82-A58D802E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1E360-1224-4FC8-BADA-0E0D0E874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EAC1DC-43DF-4028-B5EC-45C685C82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EFD460-5F90-42C3-B929-DA90A305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CD8A0E-E519-44EF-AC87-1E58814A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BD9203-443C-4BD4-84F0-8AB0F4ED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4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35C4A-959E-4331-9126-1BC4A8E8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3112DA-0362-4726-B8B4-CD37ECDF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565D-29B3-47D8-B038-BD8E9100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36ED32-62D4-4B91-9574-4E93B175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58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63F911-1CB6-44BA-B3A2-FAEC1675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064215-F98D-43A9-8B4A-13EEB739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DB6B54-815F-4892-88F7-2B500AA4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8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9C7D2-E577-4737-8C60-940A6205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D8BA74-1977-4825-BBD2-6F8B901E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C7FDCF-6F3E-45CB-B04D-EA14D7C3C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A62F87-F179-4FFF-8E78-F798188A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1F5A06-B110-474E-88B8-9611F11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BE74FD-3069-48E6-BAB0-A21C5DE7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42BCA-4ABF-46B9-A3FD-2C06A58A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B951CB-AC8D-44F7-8157-ADD710B66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30F864-7978-4EFE-ACFC-9E0DC748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116EFC-E295-4661-97FF-914E0538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CE9AB-C883-4591-B300-BC5EDB6B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640C12-70BD-4CEC-90FC-6A556019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7174CE-E3C4-44D1-B115-617C5B30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15514-635B-4E51-8E94-EF3B5AD4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E0B30B-6723-4651-94D1-94F57E3C9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479E-D9B9-4F05-809C-535E0E3F328C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33688-9A5D-4C06-B0D0-80F58C7CE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2A0CC-912F-43AE-84A5-5B541731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81E0-C534-4F54-94AA-7E5F5F60D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45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AA5FF-9865-47AB-86E3-561E20E3F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C3991-C8C0-472B-9BD3-74AAE572D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63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6CE8FFA-B05C-4136-A71E-84D5F1D229EF}"/>
              </a:ext>
            </a:extLst>
          </p:cNvPr>
          <p:cNvSpPr txBox="1"/>
          <p:nvPr/>
        </p:nvSpPr>
        <p:spPr>
          <a:xfrm>
            <a:off x="754602" y="443883"/>
            <a:ext cx="6471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Partie rapide (5-10 min)</a:t>
            </a:r>
          </a:p>
          <a:p>
            <a:pPr marL="285750" indent="-285750">
              <a:buFontTx/>
              <a:buChar char="-"/>
            </a:pPr>
            <a:r>
              <a:rPr lang="fr-FR" dirty="0"/>
              <a:t>Multi (2-10 joueurs)</a:t>
            </a:r>
          </a:p>
          <a:p>
            <a:pPr marL="285750" indent="-285750">
              <a:buFontTx/>
              <a:buChar char="-"/>
            </a:pPr>
            <a:r>
              <a:rPr lang="fr-FR" dirty="0"/>
              <a:t>Manette ou clavier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Skillé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Temps réel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2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EE4117F3-8D01-4C84-8503-2328AF566502}"/>
              </a:ext>
            </a:extLst>
          </p:cNvPr>
          <p:cNvGrpSpPr/>
          <p:nvPr/>
        </p:nvGrpSpPr>
        <p:grpSpPr>
          <a:xfrm>
            <a:off x="3844029" y="1289481"/>
            <a:ext cx="4279038" cy="4279038"/>
            <a:chOff x="3382391" y="941033"/>
            <a:chExt cx="4279038" cy="42790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38C5B-5862-47C0-9C9D-8DB429E14A32}"/>
                </a:ext>
              </a:extLst>
            </p:cNvPr>
            <p:cNvSpPr/>
            <p:nvPr/>
          </p:nvSpPr>
          <p:spPr>
            <a:xfrm>
              <a:off x="5069149" y="941033"/>
              <a:ext cx="905522" cy="1686758"/>
            </a:xfrm>
            <a:prstGeom prst="rect">
              <a:avLst/>
            </a:prstGeom>
            <a:solidFill>
              <a:srgbClr val="B1600F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82C08A-572C-4715-8E03-17328F9BE1E4}"/>
                </a:ext>
              </a:extLst>
            </p:cNvPr>
            <p:cNvSpPr/>
            <p:nvPr/>
          </p:nvSpPr>
          <p:spPr>
            <a:xfrm>
              <a:off x="5069149" y="3533313"/>
              <a:ext cx="905522" cy="1686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849C2D-EFE2-47D0-9A16-11C1DA8046DB}"/>
                </a:ext>
              </a:extLst>
            </p:cNvPr>
            <p:cNvSpPr/>
            <p:nvPr/>
          </p:nvSpPr>
          <p:spPr>
            <a:xfrm rot="16200000">
              <a:off x="6365289" y="2237173"/>
              <a:ext cx="905522" cy="16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6683F6-5FED-41CE-808E-6E335090050D}"/>
                </a:ext>
              </a:extLst>
            </p:cNvPr>
            <p:cNvSpPr/>
            <p:nvPr/>
          </p:nvSpPr>
          <p:spPr>
            <a:xfrm rot="16200000">
              <a:off x="3773009" y="2237172"/>
              <a:ext cx="905522" cy="1686758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6E8E17-DFAD-4E7F-8A9D-681626516220}"/>
                </a:ext>
              </a:extLst>
            </p:cNvPr>
            <p:cNvSpPr/>
            <p:nvPr/>
          </p:nvSpPr>
          <p:spPr>
            <a:xfrm>
              <a:off x="5069149" y="2627790"/>
              <a:ext cx="905522" cy="9055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3988195D-736C-47D5-9E4E-220335378B91}"/>
              </a:ext>
            </a:extLst>
          </p:cNvPr>
          <p:cNvSpPr txBox="1"/>
          <p:nvPr/>
        </p:nvSpPr>
        <p:spPr>
          <a:xfrm>
            <a:off x="5410938" y="920149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Terre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5319AF-2809-4508-BD47-113B579AAEDA}"/>
              </a:ext>
            </a:extLst>
          </p:cNvPr>
          <p:cNvSpPr txBox="1"/>
          <p:nvPr/>
        </p:nvSpPr>
        <p:spPr>
          <a:xfrm>
            <a:off x="8012093" y="3244333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23098B-7B18-49B7-B5B9-1485A6F02A30}"/>
              </a:ext>
            </a:extLst>
          </p:cNvPr>
          <p:cNvSpPr txBox="1"/>
          <p:nvPr/>
        </p:nvSpPr>
        <p:spPr>
          <a:xfrm>
            <a:off x="5410938" y="5568517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Air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A880CB-4F26-4913-BC96-A2C839DBEEAF}"/>
              </a:ext>
            </a:extLst>
          </p:cNvPr>
          <p:cNvSpPr txBox="1"/>
          <p:nvPr/>
        </p:nvSpPr>
        <p:spPr>
          <a:xfrm>
            <a:off x="5402063" y="3244333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Passive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86902D-3F47-493D-A56B-11BB8F962136}"/>
              </a:ext>
            </a:extLst>
          </p:cNvPr>
          <p:cNvSpPr txBox="1"/>
          <p:nvPr/>
        </p:nvSpPr>
        <p:spPr>
          <a:xfrm>
            <a:off x="2792033" y="3244333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Feu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9286FC8-5D03-4DC7-90EC-B5DD7966E9EF}"/>
              </a:ext>
            </a:extLst>
          </p:cNvPr>
          <p:cNvSpPr txBox="1"/>
          <p:nvPr/>
        </p:nvSpPr>
        <p:spPr>
          <a:xfrm>
            <a:off x="399495" y="292963"/>
            <a:ext cx="3701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Spells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Air (voler)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Terre (courir vite)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Feu (Attaquer)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Eau (Marcher sur l’eau)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3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C672DA-3D45-4105-81FC-8CB5EF30D8BB}"/>
              </a:ext>
            </a:extLst>
          </p:cNvPr>
          <p:cNvSpPr/>
          <p:nvPr/>
        </p:nvSpPr>
        <p:spPr>
          <a:xfrm>
            <a:off x="0" y="5850384"/>
            <a:ext cx="1420427" cy="1007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AE5E8D-BB95-4615-BC00-73230BE75FC6}"/>
              </a:ext>
            </a:extLst>
          </p:cNvPr>
          <p:cNvSpPr/>
          <p:nvPr/>
        </p:nvSpPr>
        <p:spPr>
          <a:xfrm>
            <a:off x="1111189" y="5193437"/>
            <a:ext cx="1420427" cy="1664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B4B7E-543E-4758-9D5B-540AB5171759}"/>
              </a:ext>
            </a:extLst>
          </p:cNvPr>
          <p:cNvSpPr/>
          <p:nvPr/>
        </p:nvSpPr>
        <p:spPr>
          <a:xfrm>
            <a:off x="2293398" y="5850384"/>
            <a:ext cx="1420427" cy="1007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299E6-8E8B-4BC6-8F4A-FC767070D22D}"/>
              </a:ext>
            </a:extLst>
          </p:cNvPr>
          <p:cNvSpPr/>
          <p:nvPr/>
        </p:nvSpPr>
        <p:spPr>
          <a:xfrm>
            <a:off x="3222783" y="4162887"/>
            <a:ext cx="2129712" cy="2695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EA2CB-AA3B-4C53-9F22-13723A9F5FFA}"/>
              </a:ext>
            </a:extLst>
          </p:cNvPr>
          <p:cNvSpPr/>
          <p:nvPr/>
        </p:nvSpPr>
        <p:spPr>
          <a:xfrm>
            <a:off x="5110580" y="4830931"/>
            <a:ext cx="2383654" cy="2027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96E69-5978-4C5D-99DA-2D78985A669D}"/>
              </a:ext>
            </a:extLst>
          </p:cNvPr>
          <p:cNvSpPr/>
          <p:nvPr/>
        </p:nvSpPr>
        <p:spPr>
          <a:xfrm>
            <a:off x="8387920" y="4666695"/>
            <a:ext cx="2383654" cy="219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D4BA2-1DF6-4757-97FC-254F7EDE0C57}"/>
              </a:ext>
            </a:extLst>
          </p:cNvPr>
          <p:cNvSpPr/>
          <p:nvPr/>
        </p:nvSpPr>
        <p:spPr>
          <a:xfrm>
            <a:off x="9992560" y="3571042"/>
            <a:ext cx="2209799" cy="32869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2774D-A35D-4FF8-B1CA-72FB2146238F}"/>
              </a:ext>
            </a:extLst>
          </p:cNvPr>
          <p:cNvSpPr/>
          <p:nvPr/>
        </p:nvSpPr>
        <p:spPr>
          <a:xfrm>
            <a:off x="7494234" y="5273337"/>
            <a:ext cx="893686" cy="1584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85577-2A7A-413F-BD4A-431A0EC9D13F}"/>
              </a:ext>
            </a:extLst>
          </p:cNvPr>
          <p:cNvSpPr/>
          <p:nvPr/>
        </p:nvSpPr>
        <p:spPr>
          <a:xfrm>
            <a:off x="2531616" y="5510443"/>
            <a:ext cx="691167" cy="383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5C404-0815-4C40-841A-3DFE7AB4FABD}"/>
              </a:ext>
            </a:extLst>
          </p:cNvPr>
          <p:cNvSpPr/>
          <p:nvPr/>
        </p:nvSpPr>
        <p:spPr>
          <a:xfrm>
            <a:off x="5352495" y="4666695"/>
            <a:ext cx="160464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6C8F43C-76EC-430D-B83B-5D8747B691F2}"/>
              </a:ext>
            </a:extLst>
          </p:cNvPr>
          <p:cNvCxnSpPr>
            <a:cxnSpLocks/>
          </p:cNvCxnSpPr>
          <p:nvPr/>
        </p:nvCxnSpPr>
        <p:spPr>
          <a:xfrm flipV="1">
            <a:off x="11184387" y="3178206"/>
            <a:ext cx="0" cy="39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EE013F10-87C3-4598-BE99-64B3E9D230FF}"/>
              </a:ext>
            </a:extLst>
          </p:cNvPr>
          <p:cNvSpPr/>
          <p:nvPr/>
        </p:nvSpPr>
        <p:spPr>
          <a:xfrm rot="5400000">
            <a:off x="11224715" y="3071675"/>
            <a:ext cx="276671" cy="35732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D8DE905-C468-4AB4-B6EA-473E93EE68CC}"/>
              </a:ext>
            </a:extLst>
          </p:cNvPr>
          <p:cNvGrpSpPr/>
          <p:nvPr/>
        </p:nvGrpSpPr>
        <p:grpSpPr>
          <a:xfrm>
            <a:off x="111896" y="5331402"/>
            <a:ext cx="508618" cy="513063"/>
            <a:chOff x="3382391" y="941033"/>
            <a:chExt cx="4279038" cy="427903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D81FDA-998F-4AFF-A1AA-92F8C33EB7A6}"/>
                </a:ext>
              </a:extLst>
            </p:cNvPr>
            <p:cNvSpPr/>
            <p:nvPr/>
          </p:nvSpPr>
          <p:spPr>
            <a:xfrm>
              <a:off x="5069149" y="941033"/>
              <a:ext cx="905522" cy="1686758"/>
            </a:xfrm>
            <a:prstGeom prst="rect">
              <a:avLst/>
            </a:prstGeom>
            <a:solidFill>
              <a:srgbClr val="B1600F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6C52D7-23DD-42BC-BAE7-8F2E177BD2D0}"/>
                </a:ext>
              </a:extLst>
            </p:cNvPr>
            <p:cNvSpPr/>
            <p:nvPr/>
          </p:nvSpPr>
          <p:spPr>
            <a:xfrm>
              <a:off x="5069149" y="3533313"/>
              <a:ext cx="905522" cy="1686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0D1F88-CBB0-473D-946C-C842A1C8CAF3}"/>
                </a:ext>
              </a:extLst>
            </p:cNvPr>
            <p:cNvSpPr/>
            <p:nvPr/>
          </p:nvSpPr>
          <p:spPr>
            <a:xfrm rot="16200000">
              <a:off x="6365289" y="2237173"/>
              <a:ext cx="905522" cy="16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8F77E9-8A95-478E-A061-84D4FC85424A}"/>
                </a:ext>
              </a:extLst>
            </p:cNvPr>
            <p:cNvSpPr/>
            <p:nvPr/>
          </p:nvSpPr>
          <p:spPr>
            <a:xfrm rot="16200000">
              <a:off x="3773009" y="2237172"/>
              <a:ext cx="905522" cy="1686758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F6ECD8-C845-4110-9229-28B804CD9140}"/>
                </a:ext>
              </a:extLst>
            </p:cNvPr>
            <p:cNvSpPr/>
            <p:nvPr/>
          </p:nvSpPr>
          <p:spPr>
            <a:xfrm>
              <a:off x="5069149" y="2627790"/>
              <a:ext cx="905522" cy="9055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3BEEF96-C956-4F41-9FAD-01590A29D11E}"/>
              </a:ext>
            </a:extLst>
          </p:cNvPr>
          <p:cNvGrpSpPr/>
          <p:nvPr/>
        </p:nvGrpSpPr>
        <p:grpSpPr>
          <a:xfrm>
            <a:off x="2431373" y="538940"/>
            <a:ext cx="508618" cy="513063"/>
            <a:chOff x="3382391" y="941033"/>
            <a:chExt cx="4279038" cy="427903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5837F-D9C4-4674-A271-CBFC147D62B1}"/>
                </a:ext>
              </a:extLst>
            </p:cNvPr>
            <p:cNvSpPr/>
            <p:nvPr/>
          </p:nvSpPr>
          <p:spPr>
            <a:xfrm>
              <a:off x="5069149" y="941033"/>
              <a:ext cx="905522" cy="1686758"/>
            </a:xfrm>
            <a:prstGeom prst="rect">
              <a:avLst/>
            </a:prstGeom>
            <a:solidFill>
              <a:srgbClr val="B1600F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F043BB-987C-446F-9CCC-0461D1789A2D}"/>
                </a:ext>
              </a:extLst>
            </p:cNvPr>
            <p:cNvSpPr/>
            <p:nvPr/>
          </p:nvSpPr>
          <p:spPr>
            <a:xfrm>
              <a:off x="5069149" y="3533313"/>
              <a:ext cx="905522" cy="1686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6DE6BB-DF45-4064-90D5-38755E247AE3}"/>
                </a:ext>
              </a:extLst>
            </p:cNvPr>
            <p:cNvSpPr/>
            <p:nvPr/>
          </p:nvSpPr>
          <p:spPr>
            <a:xfrm rot="16200000">
              <a:off x="6365289" y="2237173"/>
              <a:ext cx="905522" cy="16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F572CD-F73F-4C81-BE70-8548E436F621}"/>
                </a:ext>
              </a:extLst>
            </p:cNvPr>
            <p:cNvSpPr/>
            <p:nvPr/>
          </p:nvSpPr>
          <p:spPr>
            <a:xfrm rot="16200000">
              <a:off x="3773009" y="2237172"/>
              <a:ext cx="905522" cy="1686758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1698C3-6C99-4EFF-92F9-26FA3D2A30EE}"/>
                </a:ext>
              </a:extLst>
            </p:cNvPr>
            <p:cNvSpPr/>
            <p:nvPr/>
          </p:nvSpPr>
          <p:spPr>
            <a:xfrm>
              <a:off x="5069149" y="2627790"/>
              <a:ext cx="905522" cy="9055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42711E7-0D4F-49FA-A025-E3FADEB53840}"/>
              </a:ext>
            </a:extLst>
          </p:cNvPr>
          <p:cNvGrpSpPr/>
          <p:nvPr/>
        </p:nvGrpSpPr>
        <p:grpSpPr>
          <a:xfrm rot="5400000">
            <a:off x="4832413" y="538939"/>
            <a:ext cx="508618" cy="513063"/>
            <a:chOff x="3382391" y="941033"/>
            <a:chExt cx="4279038" cy="42790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F0FC7F-88C2-4A44-924C-B588FC1F2156}"/>
                </a:ext>
              </a:extLst>
            </p:cNvPr>
            <p:cNvSpPr/>
            <p:nvPr/>
          </p:nvSpPr>
          <p:spPr>
            <a:xfrm>
              <a:off x="5069149" y="941033"/>
              <a:ext cx="905522" cy="1686758"/>
            </a:xfrm>
            <a:prstGeom prst="rect">
              <a:avLst/>
            </a:prstGeom>
            <a:solidFill>
              <a:srgbClr val="B1600F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C24641-0FE2-4E46-AFF5-8742F4721BB3}"/>
                </a:ext>
              </a:extLst>
            </p:cNvPr>
            <p:cNvSpPr/>
            <p:nvPr/>
          </p:nvSpPr>
          <p:spPr>
            <a:xfrm>
              <a:off x="5069149" y="3533313"/>
              <a:ext cx="905522" cy="1686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C51DB9-FDA0-4DE9-BD10-DAAA83E832CE}"/>
                </a:ext>
              </a:extLst>
            </p:cNvPr>
            <p:cNvSpPr/>
            <p:nvPr/>
          </p:nvSpPr>
          <p:spPr>
            <a:xfrm rot="16200000">
              <a:off x="6365289" y="2237173"/>
              <a:ext cx="905522" cy="16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91E5A9-6FBC-433C-ABDE-7055731CA252}"/>
                </a:ext>
              </a:extLst>
            </p:cNvPr>
            <p:cNvSpPr/>
            <p:nvPr/>
          </p:nvSpPr>
          <p:spPr>
            <a:xfrm rot="16200000">
              <a:off x="3773009" y="2237172"/>
              <a:ext cx="905522" cy="1686758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E43660-5288-424D-B9B7-890F6AA7E372}"/>
                </a:ext>
              </a:extLst>
            </p:cNvPr>
            <p:cNvSpPr/>
            <p:nvPr/>
          </p:nvSpPr>
          <p:spPr>
            <a:xfrm>
              <a:off x="5069149" y="2627790"/>
              <a:ext cx="905522" cy="9055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186075D-9732-4FFC-AC29-A991E03E0D4C}"/>
              </a:ext>
            </a:extLst>
          </p:cNvPr>
          <p:cNvGrpSpPr/>
          <p:nvPr/>
        </p:nvGrpSpPr>
        <p:grpSpPr>
          <a:xfrm rot="10800000">
            <a:off x="6979145" y="538939"/>
            <a:ext cx="508618" cy="513063"/>
            <a:chOff x="3382391" y="941033"/>
            <a:chExt cx="4279038" cy="427903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7A87A5-794B-426D-8F95-BD8155701F13}"/>
                </a:ext>
              </a:extLst>
            </p:cNvPr>
            <p:cNvSpPr/>
            <p:nvPr/>
          </p:nvSpPr>
          <p:spPr>
            <a:xfrm>
              <a:off x="5069149" y="941033"/>
              <a:ext cx="905522" cy="1686758"/>
            </a:xfrm>
            <a:prstGeom prst="rect">
              <a:avLst/>
            </a:prstGeom>
            <a:solidFill>
              <a:srgbClr val="B1600F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D39578-69F1-46AC-80D2-CD286242AFD7}"/>
                </a:ext>
              </a:extLst>
            </p:cNvPr>
            <p:cNvSpPr/>
            <p:nvPr/>
          </p:nvSpPr>
          <p:spPr>
            <a:xfrm>
              <a:off x="5069149" y="3533313"/>
              <a:ext cx="905522" cy="1686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A97C16-C3E6-4232-8F8F-FB7B0546C68A}"/>
                </a:ext>
              </a:extLst>
            </p:cNvPr>
            <p:cNvSpPr/>
            <p:nvPr/>
          </p:nvSpPr>
          <p:spPr>
            <a:xfrm rot="16200000">
              <a:off x="6365289" y="2237173"/>
              <a:ext cx="905522" cy="16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6E1963F-9990-4EB7-9319-BCA332E77507}"/>
                </a:ext>
              </a:extLst>
            </p:cNvPr>
            <p:cNvSpPr/>
            <p:nvPr/>
          </p:nvSpPr>
          <p:spPr>
            <a:xfrm rot="16200000">
              <a:off x="3773009" y="2237172"/>
              <a:ext cx="905522" cy="1686758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731AB0-8646-4EED-A2A0-2509BE0E94AA}"/>
                </a:ext>
              </a:extLst>
            </p:cNvPr>
            <p:cNvSpPr/>
            <p:nvPr/>
          </p:nvSpPr>
          <p:spPr>
            <a:xfrm>
              <a:off x="5069149" y="2627790"/>
              <a:ext cx="905522" cy="9055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2AB51C5-3CC5-4B36-AA25-134B01968D3D}"/>
              </a:ext>
            </a:extLst>
          </p:cNvPr>
          <p:cNvGrpSpPr/>
          <p:nvPr/>
        </p:nvGrpSpPr>
        <p:grpSpPr>
          <a:xfrm rot="16200000">
            <a:off x="9323036" y="538938"/>
            <a:ext cx="508618" cy="513063"/>
            <a:chOff x="3382391" y="941033"/>
            <a:chExt cx="4279038" cy="427903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2920A4D-D619-401D-84C4-2B27C0F05CCF}"/>
                </a:ext>
              </a:extLst>
            </p:cNvPr>
            <p:cNvSpPr/>
            <p:nvPr/>
          </p:nvSpPr>
          <p:spPr>
            <a:xfrm>
              <a:off x="5069149" y="941033"/>
              <a:ext cx="905522" cy="1686758"/>
            </a:xfrm>
            <a:prstGeom prst="rect">
              <a:avLst/>
            </a:prstGeom>
            <a:solidFill>
              <a:srgbClr val="B1600F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33C4523-249F-438A-A646-96399726A2FB}"/>
                </a:ext>
              </a:extLst>
            </p:cNvPr>
            <p:cNvSpPr/>
            <p:nvPr/>
          </p:nvSpPr>
          <p:spPr>
            <a:xfrm>
              <a:off x="5069149" y="3533313"/>
              <a:ext cx="905522" cy="1686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DCE0C7-E1DE-43BF-8266-6AEACDD88946}"/>
                </a:ext>
              </a:extLst>
            </p:cNvPr>
            <p:cNvSpPr/>
            <p:nvPr/>
          </p:nvSpPr>
          <p:spPr>
            <a:xfrm rot="16200000">
              <a:off x="6365289" y="2237173"/>
              <a:ext cx="905522" cy="16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B170CF-A66E-454C-AAA2-F94B276760B2}"/>
                </a:ext>
              </a:extLst>
            </p:cNvPr>
            <p:cNvSpPr/>
            <p:nvPr/>
          </p:nvSpPr>
          <p:spPr>
            <a:xfrm rot="16200000">
              <a:off x="3773009" y="2237172"/>
              <a:ext cx="905522" cy="1686758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88E03A9-23BA-4ACF-9F5C-B5A1FF46A3B7}"/>
                </a:ext>
              </a:extLst>
            </p:cNvPr>
            <p:cNvSpPr/>
            <p:nvPr/>
          </p:nvSpPr>
          <p:spPr>
            <a:xfrm>
              <a:off x="5069149" y="2627790"/>
              <a:ext cx="905522" cy="9055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AB401F51-A5FE-41E6-84E7-EAFE246C3F89}"/>
              </a:ext>
            </a:extLst>
          </p:cNvPr>
          <p:cNvSpPr txBox="1"/>
          <p:nvPr/>
        </p:nvSpPr>
        <p:spPr>
          <a:xfrm>
            <a:off x="8385517" y="1106961"/>
            <a:ext cx="238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- Immunise contre le feu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84274A7-BCBC-438C-9FC0-D4B9B9EF0A23}"/>
              </a:ext>
            </a:extLst>
          </p:cNvPr>
          <p:cNvSpPr txBox="1"/>
          <p:nvPr/>
        </p:nvSpPr>
        <p:spPr>
          <a:xfrm>
            <a:off x="6041627" y="1106961"/>
            <a:ext cx="238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- Cours plus vite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1F61389-E9D3-4AA9-BB2A-765A8BCA4D7A}"/>
              </a:ext>
            </a:extLst>
          </p:cNvPr>
          <p:cNvSpPr txBox="1"/>
          <p:nvPr/>
        </p:nvSpPr>
        <p:spPr>
          <a:xfrm>
            <a:off x="3894894" y="1100882"/>
            <a:ext cx="238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- Saute sur l’eau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E302337-609E-42D0-AE19-7D7D1B179352}"/>
              </a:ext>
            </a:extLst>
          </p:cNvPr>
          <p:cNvSpPr txBox="1"/>
          <p:nvPr/>
        </p:nvSpPr>
        <p:spPr>
          <a:xfrm>
            <a:off x="1493855" y="1097912"/>
            <a:ext cx="238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- Permet plusieurs sauts verticales</a:t>
            </a:r>
          </a:p>
          <a:p>
            <a:pPr algn="ctr"/>
            <a:r>
              <a:rPr lang="fr-FR" sz="1200" dirty="0"/>
              <a:t>- Plane</a:t>
            </a:r>
          </a:p>
          <a:p>
            <a:pPr algn="ctr"/>
            <a:endParaRPr lang="fr-FR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F73FB4-AD32-41CE-8F42-BF55126AC01A}"/>
              </a:ext>
            </a:extLst>
          </p:cNvPr>
          <p:cNvSpPr/>
          <p:nvPr/>
        </p:nvSpPr>
        <p:spPr>
          <a:xfrm>
            <a:off x="8806648" y="4541666"/>
            <a:ext cx="1185911" cy="164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DF6B6E9-0AD0-4106-84F5-F95295B5C3D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287639" y="3915052"/>
            <a:ext cx="0" cy="24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D7236AA9-759A-4D48-95F8-93748B5D5F62}"/>
              </a:ext>
            </a:extLst>
          </p:cNvPr>
          <p:cNvSpPr txBox="1"/>
          <p:nvPr/>
        </p:nvSpPr>
        <p:spPr>
          <a:xfrm>
            <a:off x="3847454" y="3398720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Checkpoints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230F98B-C15D-449D-B840-A3D09E13D738}"/>
              </a:ext>
            </a:extLst>
          </p:cNvPr>
          <p:cNvSpPr txBox="1"/>
          <p:nvPr/>
        </p:nvSpPr>
        <p:spPr>
          <a:xfrm>
            <a:off x="11043720" y="2739703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Arrivée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15D1A3BA-0E26-4E90-A10A-3C192208E991}"/>
              </a:ext>
            </a:extLst>
          </p:cNvPr>
          <p:cNvSpPr txBox="1"/>
          <p:nvPr/>
        </p:nvSpPr>
        <p:spPr>
          <a:xfrm>
            <a:off x="76702" y="4805194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Départ</a:t>
            </a:r>
          </a:p>
        </p:txBody>
      </p:sp>
    </p:spTree>
    <p:extLst>
      <p:ext uri="{BB962C8B-B14F-4D97-AF65-F5344CB8AC3E}">
        <p14:creationId xmlns:p14="http://schemas.microsoft.com/office/powerpoint/2010/main" val="1786042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66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SANFILIPPO</dc:creator>
  <cp:lastModifiedBy>Sylvain SANFILIPPO</cp:lastModifiedBy>
  <cp:revision>24</cp:revision>
  <dcterms:created xsi:type="dcterms:W3CDTF">2021-06-04T08:56:09Z</dcterms:created>
  <dcterms:modified xsi:type="dcterms:W3CDTF">2021-06-04T09:43:40Z</dcterms:modified>
</cp:coreProperties>
</file>