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52C87-73E6-41A9-B97E-7BFFC2431C7F}" v="14" dt="2021-03-01T19:31:1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4657-5276-47C3-BC80-D8E78FBA4827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5E32F-A46F-4702-9239-08F6FF57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0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5E32F-A46F-4702-9239-08F6FF570E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5E32F-A46F-4702-9239-08F6FF570E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49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5E32F-A46F-4702-9239-08F6FF570E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88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0492F-81E0-4AA0-B67E-97E0F153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079E11-C1F6-4CE7-9D25-E3DC86E52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D8BD0-D98E-4F35-9FB1-1C5D1AD3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018BF2-4F94-4EDA-9439-B4345EA7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538D8-5C41-4049-85FD-2D87E15E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9CD5E-8614-4FDC-976B-86CFC5E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F792B-C427-437C-84BA-5CD2B0C6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5DB79-ED9A-491A-9ABC-71A49F91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8FCC8-AFF2-4F0C-A45F-97DBEC1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71533-10E9-491C-AEB4-B20FA8B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EB945A-279D-4898-A4A2-AE5130270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571C1E-E5CD-4CDA-A378-2720C65D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9E088-0F47-4541-A58A-2DCEA501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FC9BB-7555-4F58-9BFD-20338925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52D21-47B5-46E3-AB16-73C047D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D4D5F-468C-4C9A-9075-11A44440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C7508-9007-4AB1-9925-ABA1C04D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DD412-E65C-4DD0-914D-846EA551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34F3D-3BA0-4FFE-9595-B01C7914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3B55D-B5ED-4D64-AD6B-0F31E1F2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E70B2-709E-4801-9BA1-74D80484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E28E52-BAE2-4B7C-932E-C26B116F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25705-3713-4831-B5F1-C8CF6518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60B85-EE3E-4FFF-B4FB-33147C0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A4E52-EF0E-4D30-BBA5-D22B1B6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D41EB-99C3-45FA-A7D0-08BB04CF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77F73-F4B3-4349-97A5-8F0EDDC56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707052-320D-4793-B1F8-692B083F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0BC857-A2CD-44C9-A7B7-CF02A991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61C77-5A04-44D9-9653-4EB1CA3E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BC5F-E57A-4018-89B9-25221D48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6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1D348-DF31-48C8-9957-331EFC6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EC183F-A4EA-4794-B0EA-195A63EA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BB682-2332-4A38-BA4B-22481986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A2DCEB-4291-40F1-99E0-8CDE02CE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E53077-7024-4855-97F8-D2621324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BBD377-83F3-4A7C-8EE8-42090AB5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03CE1C-4FFD-4FAC-9360-5E268F61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E90515-08EE-4490-BDC3-3B2A9E2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C8852-352B-4945-AF91-50ED736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17249-7739-4606-BCB1-9624C7A7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AF080E-C93B-4AAD-8B45-C24CCF6F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24178-6339-4E70-94ED-1371EA24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DD1BBC-46D9-4377-B9F1-6A7B95E5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5D77C7-913D-4311-B59D-835890B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92C867-C62B-45CB-A1F1-3F3367B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34951-29EB-46DE-A06B-B4675AF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15AB-5C2A-412D-ACAF-DD149008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97133-356D-491F-82FC-0A03FB79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7A01A3-9D61-4898-8285-6B0D81BB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CEED0-1F50-43D7-AC43-EEE8925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F8777-5A5C-40BA-A5E8-FF418B7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F0937-1B96-4D6D-8D53-5005AC4C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E03048-3C14-467A-95A6-A13DDC2A3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84D6B3-5D47-4823-9EFC-A58FE7EF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519054-D20C-49A9-87FC-F8094C49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23590A-8D70-403F-B525-CD8563FB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F6E2D-13F7-4FC7-A239-6EED0E9D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DDEAC2-27C5-42D5-8BF4-2830F728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537A0D-4177-4D3A-835A-C44E3150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DB119-8B40-428C-8BE2-2CF9B26DF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F599-128D-4B6A-ACD2-060C0810019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8371F-A0C2-42E3-9879-3144736F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10543-5A48-4C63-A3EB-E74548952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A321-D57F-44A6-AC92-B26E40194B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C12474-9849-4613-A451-9688A600516D}"/>
              </a:ext>
            </a:extLst>
          </p:cNvPr>
          <p:cNvSpPr txBox="1"/>
          <p:nvPr/>
        </p:nvSpPr>
        <p:spPr>
          <a:xfrm>
            <a:off x="579267" y="311588"/>
            <a:ext cx="783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Ball </a:t>
            </a:r>
            <a:r>
              <a:rPr lang="fr-FR" dirty="0" err="1"/>
              <a:t>gravity</a:t>
            </a:r>
            <a:r>
              <a:rPr lang="fr-FR" dirty="0"/>
              <a:t> : </a:t>
            </a:r>
            <a:r>
              <a:rPr lang="fr-FR" sz="1200" dirty="0"/>
              <a:t>https://labs.phaser.io/edit.html?src=src/physics/arcade/circular%20body.js&amp;v=3.52.0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50864E-7372-4B8B-AE4A-C4C53ADC375C}"/>
              </a:ext>
            </a:extLst>
          </p:cNvPr>
          <p:cNvSpPr txBox="1"/>
          <p:nvPr/>
        </p:nvSpPr>
        <p:spPr>
          <a:xfrm>
            <a:off x="579266" y="756951"/>
            <a:ext cx="783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Friction : </a:t>
            </a:r>
            <a:r>
              <a:rPr lang="fr-FR" sz="1200" dirty="0"/>
              <a:t>https://phaser.io/examples/v3/view/physics/arcade/friction</a:t>
            </a:r>
          </a:p>
        </p:txBody>
      </p:sp>
    </p:spTree>
    <p:extLst>
      <p:ext uri="{BB962C8B-B14F-4D97-AF65-F5344CB8AC3E}">
        <p14:creationId xmlns:p14="http://schemas.microsoft.com/office/powerpoint/2010/main" val="305093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9D145A1E-4D8A-4373-B45A-11502DEABBEA}"/>
              </a:ext>
            </a:extLst>
          </p:cNvPr>
          <p:cNvSpPr/>
          <p:nvPr/>
        </p:nvSpPr>
        <p:spPr>
          <a:xfrm rot="16200000">
            <a:off x="-381006" y="381000"/>
            <a:ext cx="6858000" cy="6096000"/>
          </a:xfrm>
          <a:prstGeom prst="round2SameRect">
            <a:avLst>
              <a:gd name="adj1" fmla="val 17077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1DF2D9C6-9295-4AC6-B1F6-682EBE7FE3F7}"/>
              </a:ext>
            </a:extLst>
          </p:cNvPr>
          <p:cNvSpPr/>
          <p:nvPr/>
        </p:nvSpPr>
        <p:spPr>
          <a:xfrm rot="5400000">
            <a:off x="5714998" y="381000"/>
            <a:ext cx="6857998" cy="6096001"/>
          </a:xfrm>
          <a:prstGeom prst="round2SameRect">
            <a:avLst>
              <a:gd name="adj1" fmla="val 12401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17AA68-54E1-4A06-8949-AA7322B0E16E}"/>
              </a:ext>
            </a:extLst>
          </p:cNvPr>
          <p:cNvSpPr/>
          <p:nvPr/>
        </p:nvSpPr>
        <p:spPr>
          <a:xfrm>
            <a:off x="-1" y="5427677"/>
            <a:ext cx="2659311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36A97E-86DB-463A-ACEE-EC4ED06B93CB}"/>
              </a:ext>
            </a:extLst>
          </p:cNvPr>
          <p:cNvSpPr/>
          <p:nvPr/>
        </p:nvSpPr>
        <p:spPr>
          <a:xfrm>
            <a:off x="3151573" y="4465468"/>
            <a:ext cx="849273" cy="8219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3F810-4E52-47EB-B4C1-F343903F3A12}"/>
              </a:ext>
            </a:extLst>
          </p:cNvPr>
          <p:cNvSpPr txBox="1"/>
          <p:nvPr/>
        </p:nvSpPr>
        <p:spPr>
          <a:xfrm>
            <a:off x="4276895" y="0"/>
            <a:ext cx="3638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9828572-3FA6-4906-8FDF-3352D4A4B200}"/>
              </a:ext>
            </a:extLst>
          </p:cNvPr>
          <p:cNvGrpSpPr/>
          <p:nvPr/>
        </p:nvGrpSpPr>
        <p:grpSpPr>
          <a:xfrm rot="1939093">
            <a:off x="3931501" y="5276204"/>
            <a:ext cx="444500" cy="214589"/>
            <a:chOff x="2784475" y="5187950"/>
            <a:chExt cx="444500" cy="214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DFCE1-9891-48F2-93E1-960A3D04F618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FA9B322-AB0D-4C7F-810D-15E67B6EE52A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9220F8E-2A5E-4588-AFD4-15DAEF8D5BC6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441EC7-016F-42A1-BF87-2CDBECE47D00}"/>
              </a:ext>
            </a:extLst>
          </p:cNvPr>
          <p:cNvGrpSpPr/>
          <p:nvPr/>
        </p:nvGrpSpPr>
        <p:grpSpPr>
          <a:xfrm rot="19430752">
            <a:off x="744904" y="5899269"/>
            <a:ext cx="444500" cy="214589"/>
            <a:chOff x="2784475" y="5187950"/>
            <a:chExt cx="444500" cy="2145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ACEE8-CEE2-4CF6-A303-F9D46B651170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F068B9E-2C83-40B8-8986-8AED81265634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97532B4-3C6C-441E-AFD2-6F2997ED51B3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044DA0A-AE08-457D-B2B0-E99F1813055F}"/>
              </a:ext>
            </a:extLst>
          </p:cNvPr>
          <p:cNvSpPr/>
          <p:nvPr/>
        </p:nvSpPr>
        <p:spPr>
          <a:xfrm>
            <a:off x="9532689" y="5427677"/>
            <a:ext cx="2659311" cy="457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ECC31C-0B53-4205-84A5-DB9BBB84DD43}"/>
              </a:ext>
            </a:extLst>
          </p:cNvPr>
          <p:cNvSpPr txBox="1"/>
          <p:nvPr/>
        </p:nvSpPr>
        <p:spPr>
          <a:xfrm>
            <a:off x="5505629" y="221941"/>
            <a:ext cx="1180730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0:35</a:t>
            </a:r>
          </a:p>
        </p:txBody>
      </p:sp>
    </p:spTree>
    <p:extLst>
      <p:ext uri="{BB962C8B-B14F-4D97-AF65-F5344CB8AC3E}">
        <p14:creationId xmlns:p14="http://schemas.microsoft.com/office/powerpoint/2010/main" val="223395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9D145A1E-4D8A-4373-B45A-11502DEABBEA}"/>
              </a:ext>
            </a:extLst>
          </p:cNvPr>
          <p:cNvSpPr/>
          <p:nvPr/>
        </p:nvSpPr>
        <p:spPr>
          <a:xfrm rot="16200000">
            <a:off x="-381006" y="381000"/>
            <a:ext cx="6858000" cy="6096000"/>
          </a:xfrm>
          <a:prstGeom prst="round2SameRect">
            <a:avLst>
              <a:gd name="adj1" fmla="val 16786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1DF2D9C6-9295-4AC6-B1F6-682EBE7FE3F7}"/>
              </a:ext>
            </a:extLst>
          </p:cNvPr>
          <p:cNvSpPr/>
          <p:nvPr/>
        </p:nvSpPr>
        <p:spPr>
          <a:xfrm rot="5400000">
            <a:off x="5714998" y="381000"/>
            <a:ext cx="6857998" cy="6096001"/>
          </a:xfrm>
          <a:prstGeom prst="round2SameRect">
            <a:avLst>
              <a:gd name="adj1" fmla="val 12401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17AA68-54E1-4A06-8949-AA7322B0E16E}"/>
              </a:ext>
            </a:extLst>
          </p:cNvPr>
          <p:cNvSpPr/>
          <p:nvPr/>
        </p:nvSpPr>
        <p:spPr>
          <a:xfrm>
            <a:off x="-1" y="5427677"/>
            <a:ext cx="2659311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36A97E-86DB-463A-ACEE-EC4ED06B93CB}"/>
              </a:ext>
            </a:extLst>
          </p:cNvPr>
          <p:cNvSpPr/>
          <p:nvPr/>
        </p:nvSpPr>
        <p:spPr>
          <a:xfrm>
            <a:off x="6908726" y="6044831"/>
            <a:ext cx="811576" cy="7628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3F810-4E52-47EB-B4C1-F343903F3A12}"/>
              </a:ext>
            </a:extLst>
          </p:cNvPr>
          <p:cNvSpPr txBox="1"/>
          <p:nvPr/>
        </p:nvSpPr>
        <p:spPr>
          <a:xfrm>
            <a:off x="4276895" y="0"/>
            <a:ext cx="3638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9828572-3FA6-4906-8FDF-3352D4A4B200}"/>
              </a:ext>
            </a:extLst>
          </p:cNvPr>
          <p:cNvGrpSpPr/>
          <p:nvPr/>
        </p:nvGrpSpPr>
        <p:grpSpPr>
          <a:xfrm>
            <a:off x="7692846" y="6643411"/>
            <a:ext cx="444500" cy="214589"/>
            <a:chOff x="2784475" y="5187950"/>
            <a:chExt cx="444500" cy="214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DFCE1-9891-48F2-93E1-960A3D04F618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FA9B322-AB0D-4C7F-810D-15E67B6EE52A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9220F8E-2A5E-4588-AFD4-15DAEF8D5BC6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441EC7-016F-42A1-BF87-2CDBECE47D00}"/>
              </a:ext>
            </a:extLst>
          </p:cNvPr>
          <p:cNvGrpSpPr/>
          <p:nvPr/>
        </p:nvGrpSpPr>
        <p:grpSpPr>
          <a:xfrm rot="19150769">
            <a:off x="5636815" y="6164015"/>
            <a:ext cx="444500" cy="214589"/>
            <a:chOff x="2784475" y="5187950"/>
            <a:chExt cx="444500" cy="2145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ACEE8-CEE2-4CF6-A303-F9D46B651170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F068B9E-2C83-40B8-8986-8AED81265634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97532B4-3C6C-441E-AFD2-6F2997ED51B3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044DA0A-AE08-457D-B2B0-E99F1813055F}"/>
              </a:ext>
            </a:extLst>
          </p:cNvPr>
          <p:cNvSpPr/>
          <p:nvPr/>
        </p:nvSpPr>
        <p:spPr>
          <a:xfrm>
            <a:off x="9532689" y="5427677"/>
            <a:ext cx="2659311" cy="457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ECC31C-0B53-4205-84A5-DB9BBB84DD43}"/>
              </a:ext>
            </a:extLst>
          </p:cNvPr>
          <p:cNvSpPr txBox="1"/>
          <p:nvPr/>
        </p:nvSpPr>
        <p:spPr>
          <a:xfrm>
            <a:off x="5505629" y="221941"/>
            <a:ext cx="1180730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0:35</a:t>
            </a:r>
          </a:p>
        </p:txBody>
      </p:sp>
    </p:spTree>
    <p:extLst>
      <p:ext uri="{BB962C8B-B14F-4D97-AF65-F5344CB8AC3E}">
        <p14:creationId xmlns:p14="http://schemas.microsoft.com/office/powerpoint/2010/main" val="5881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9D145A1E-4D8A-4373-B45A-11502DEABBEA}"/>
              </a:ext>
            </a:extLst>
          </p:cNvPr>
          <p:cNvSpPr/>
          <p:nvPr/>
        </p:nvSpPr>
        <p:spPr>
          <a:xfrm rot="16200000">
            <a:off x="-381006" y="381000"/>
            <a:ext cx="6858000" cy="6096000"/>
          </a:xfrm>
          <a:prstGeom prst="round2SameRect">
            <a:avLst>
              <a:gd name="adj1" fmla="val 14893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1DF2D9C6-9295-4AC6-B1F6-682EBE7FE3F7}"/>
              </a:ext>
            </a:extLst>
          </p:cNvPr>
          <p:cNvSpPr/>
          <p:nvPr/>
        </p:nvSpPr>
        <p:spPr>
          <a:xfrm rot="5400000">
            <a:off x="5714998" y="381000"/>
            <a:ext cx="6857998" cy="6096001"/>
          </a:xfrm>
          <a:prstGeom prst="round2SameRect">
            <a:avLst>
              <a:gd name="adj1" fmla="val 12401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17AA68-54E1-4A06-8949-AA7322B0E16E}"/>
              </a:ext>
            </a:extLst>
          </p:cNvPr>
          <p:cNvSpPr/>
          <p:nvPr/>
        </p:nvSpPr>
        <p:spPr>
          <a:xfrm>
            <a:off x="-1" y="5427677"/>
            <a:ext cx="2659311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36A97E-86DB-463A-ACEE-EC4ED06B93CB}"/>
              </a:ext>
            </a:extLst>
          </p:cNvPr>
          <p:cNvSpPr/>
          <p:nvPr/>
        </p:nvSpPr>
        <p:spPr>
          <a:xfrm>
            <a:off x="6951215" y="6010183"/>
            <a:ext cx="829331" cy="7974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3F810-4E52-47EB-B4C1-F343903F3A12}"/>
              </a:ext>
            </a:extLst>
          </p:cNvPr>
          <p:cNvSpPr txBox="1"/>
          <p:nvPr/>
        </p:nvSpPr>
        <p:spPr>
          <a:xfrm>
            <a:off x="4276895" y="0"/>
            <a:ext cx="3638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fr-FR" sz="6000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9828572-3FA6-4906-8FDF-3352D4A4B200}"/>
              </a:ext>
            </a:extLst>
          </p:cNvPr>
          <p:cNvGrpSpPr/>
          <p:nvPr/>
        </p:nvGrpSpPr>
        <p:grpSpPr>
          <a:xfrm>
            <a:off x="7692846" y="6643411"/>
            <a:ext cx="444500" cy="214589"/>
            <a:chOff x="2784475" y="5187950"/>
            <a:chExt cx="444500" cy="214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DFCE1-9891-48F2-93E1-960A3D04F618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FA9B322-AB0D-4C7F-810D-15E67B6EE52A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9220F8E-2A5E-4588-AFD4-15DAEF8D5BC6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441EC7-016F-42A1-BF87-2CDBECE47D00}"/>
              </a:ext>
            </a:extLst>
          </p:cNvPr>
          <p:cNvGrpSpPr/>
          <p:nvPr/>
        </p:nvGrpSpPr>
        <p:grpSpPr>
          <a:xfrm rot="3356266">
            <a:off x="35506" y="6283025"/>
            <a:ext cx="444500" cy="214589"/>
            <a:chOff x="2784475" y="5187950"/>
            <a:chExt cx="444500" cy="2145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ACEE8-CEE2-4CF6-A303-F9D46B651170}"/>
                </a:ext>
              </a:extLst>
            </p:cNvPr>
            <p:cNvSpPr/>
            <p:nvPr/>
          </p:nvSpPr>
          <p:spPr>
            <a:xfrm>
              <a:off x="2784475" y="5187950"/>
              <a:ext cx="444500" cy="164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F068B9E-2C83-40B8-8986-8AED81265634}"/>
                </a:ext>
              </a:extLst>
            </p:cNvPr>
            <p:cNvSpPr/>
            <p:nvPr/>
          </p:nvSpPr>
          <p:spPr>
            <a:xfrm>
              <a:off x="281193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97532B4-3C6C-441E-AFD2-6F2997ED51B3}"/>
                </a:ext>
              </a:extLst>
            </p:cNvPr>
            <p:cNvSpPr/>
            <p:nvPr/>
          </p:nvSpPr>
          <p:spPr>
            <a:xfrm>
              <a:off x="3080323" y="5285938"/>
              <a:ext cx="120487" cy="116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044DA0A-AE08-457D-B2B0-E99F1813055F}"/>
              </a:ext>
            </a:extLst>
          </p:cNvPr>
          <p:cNvSpPr/>
          <p:nvPr/>
        </p:nvSpPr>
        <p:spPr>
          <a:xfrm>
            <a:off x="9532689" y="5427677"/>
            <a:ext cx="2659311" cy="457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ECC31C-0B53-4205-84A5-DB9BBB84DD43}"/>
              </a:ext>
            </a:extLst>
          </p:cNvPr>
          <p:cNvSpPr txBox="1"/>
          <p:nvPr/>
        </p:nvSpPr>
        <p:spPr>
          <a:xfrm>
            <a:off x="5505629" y="221941"/>
            <a:ext cx="1180730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0:35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B6F31D-1B43-4237-8588-277549264FF2}"/>
              </a:ext>
            </a:extLst>
          </p:cNvPr>
          <p:cNvSpPr/>
          <p:nvPr/>
        </p:nvSpPr>
        <p:spPr>
          <a:xfrm>
            <a:off x="6073136" y="6776839"/>
            <a:ext cx="45719" cy="45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B9025-BD0B-4F5B-ABEA-10D3AA72E518}"/>
              </a:ext>
            </a:extLst>
          </p:cNvPr>
          <p:cNvSpPr/>
          <p:nvPr/>
        </p:nvSpPr>
        <p:spPr>
          <a:xfrm flipV="1">
            <a:off x="5992555" y="6838915"/>
            <a:ext cx="20091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BEC173-52E2-479A-9AD4-0C94E4FCDD08}"/>
              </a:ext>
            </a:extLst>
          </p:cNvPr>
          <p:cNvSpPr/>
          <p:nvPr/>
        </p:nvSpPr>
        <p:spPr>
          <a:xfrm flipV="1">
            <a:off x="10477258" y="6835139"/>
            <a:ext cx="20091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81D65A-65D0-41E9-B843-0354B80DC19C}"/>
              </a:ext>
            </a:extLst>
          </p:cNvPr>
          <p:cNvSpPr/>
          <p:nvPr/>
        </p:nvSpPr>
        <p:spPr>
          <a:xfrm flipV="1">
            <a:off x="1608309" y="6835138"/>
            <a:ext cx="20091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3BD0FE4-4C7E-49E7-89A8-7C142DE5F698}"/>
              </a:ext>
            </a:extLst>
          </p:cNvPr>
          <p:cNvSpPr/>
          <p:nvPr/>
        </p:nvSpPr>
        <p:spPr>
          <a:xfrm>
            <a:off x="6016523" y="6595359"/>
            <a:ext cx="164082" cy="1651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7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5BAF4D40BF34A8B7870C0F57974B4" ma:contentTypeVersion="11" ma:contentTypeDescription="Crée un document." ma:contentTypeScope="" ma:versionID="7b530f07d1870d751d73af5c0f7476af">
  <xsd:schema xmlns:xsd="http://www.w3.org/2001/XMLSchema" xmlns:xs="http://www.w3.org/2001/XMLSchema" xmlns:p="http://schemas.microsoft.com/office/2006/metadata/properties" xmlns:ns3="d0e115ef-783e-45a7-a418-d1a348707ed0" xmlns:ns4="92b40e75-20db-4d09-abdf-547f743fb357" targetNamespace="http://schemas.microsoft.com/office/2006/metadata/properties" ma:root="true" ma:fieldsID="2f1b8487f0060045b1625b9c5b33c2f9" ns3:_="" ns4:_="">
    <xsd:import namespace="d0e115ef-783e-45a7-a418-d1a348707ed0"/>
    <xsd:import namespace="92b40e75-20db-4d09-abdf-547f743fb3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115ef-783e-45a7-a418-d1a348707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40e75-20db-4d09-abdf-547f743fb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CD134B-9031-4262-89D7-7906419C272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92b40e75-20db-4d09-abdf-547f743fb357"/>
    <ds:schemaRef ds:uri="http://purl.org/dc/elements/1.1/"/>
    <ds:schemaRef ds:uri="http://schemas.microsoft.com/office/2006/metadata/properties"/>
    <ds:schemaRef ds:uri="http://schemas.microsoft.com/office/infopath/2007/PartnerControls"/>
    <ds:schemaRef ds:uri="d0e115ef-783e-45a7-a418-d1a348707ed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6FDED0-2D46-498A-849B-CF5AFA6D7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79C03-5B9E-4597-87DB-985F3A779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115ef-783e-45a7-a418-d1a348707ed0"/>
    <ds:schemaRef ds:uri="92b40e75-20db-4d09-abdf-547f743fb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</Words>
  <Application>Microsoft Office PowerPoint</Application>
  <PresentationFormat>Grand écran</PresentationFormat>
  <Paragraphs>11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SANFILIPPO</dc:creator>
  <cp:lastModifiedBy>Sylvain SANFILIPPO</cp:lastModifiedBy>
  <cp:revision>3</cp:revision>
  <dcterms:created xsi:type="dcterms:W3CDTF">2021-03-01T18:06:49Z</dcterms:created>
  <dcterms:modified xsi:type="dcterms:W3CDTF">2021-03-02T09:02:07Z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0x0101003395BAF4D40BF34A8B7870C0F57974B4</vt:lpwstr>
  </property>
</Properties>
</file>