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72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10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40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334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2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198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009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56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4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2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2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25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2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7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25123D-3135-4818-90B7-4D94F049229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B015-23B1-4BE5-9E35-4B5B22B0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46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Доклад на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err="1" smtClean="0"/>
              <a:t>kivy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4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Kivy</a:t>
            </a:r>
            <a:r>
              <a:rPr lang="ru-RU" dirty="0"/>
              <a:t> - это открытый </a:t>
            </a:r>
            <a:r>
              <a:rPr lang="ru-RU" dirty="0" err="1"/>
              <a:t>фреймворк</a:t>
            </a:r>
            <a:r>
              <a:rPr lang="ru-RU" dirty="0"/>
              <a:t> для разработки приложений на </a:t>
            </a:r>
            <a:r>
              <a:rPr lang="ru-RU" dirty="0" err="1"/>
              <a:t>Python</a:t>
            </a:r>
            <a:r>
              <a:rPr lang="ru-RU" dirty="0"/>
              <a:t>, который позволяет создавать красивые кросс-платформенные </a:t>
            </a:r>
            <a:r>
              <a:rPr lang="ru-RU" dirty="0" smtClean="0"/>
              <a:t>GUI-приложения.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dirty="0" smtClean="0"/>
              <a:t>Он </a:t>
            </a:r>
            <a:r>
              <a:rPr lang="ru-RU" dirty="0"/>
              <a:t>был разработан для быстрого создания приложений с инновационными пользовательскими интерфейсами, такими как </a:t>
            </a:r>
            <a:r>
              <a:rPr lang="ru-RU" dirty="0" err="1" smtClean="0"/>
              <a:t>мультитач</a:t>
            </a:r>
            <a:r>
              <a:rPr lang="ru-RU" dirty="0" smtClean="0"/>
              <a:t>-приложения.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20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особенности </a:t>
            </a:r>
            <a:r>
              <a:rPr lang="en-US" dirty="0" err="1" smtClean="0"/>
              <a:t>Kivy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Кросс-</a:t>
            </a:r>
            <a:r>
              <a:rPr lang="ru-RU" b="1" dirty="0" err="1"/>
              <a:t>платформенность</a:t>
            </a:r>
            <a:r>
              <a:rPr lang="ru-RU" dirty="0"/>
              <a:t>: </a:t>
            </a:r>
            <a:r>
              <a:rPr lang="en-US" dirty="0" err="1"/>
              <a:t>Kivy</a:t>
            </a:r>
            <a:r>
              <a:rPr lang="en-US" dirty="0"/>
              <a:t> </a:t>
            </a:r>
            <a:r>
              <a:rPr lang="ru-RU" dirty="0"/>
              <a:t>работает на </a:t>
            </a:r>
            <a:r>
              <a:rPr lang="en-US" dirty="0"/>
              <a:t>Android, iOS, Linux,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smtClean="0"/>
              <a:t>Windows.</a:t>
            </a:r>
            <a:endParaRPr lang="ru-RU" dirty="0" smtClean="0"/>
          </a:p>
          <a:p>
            <a:r>
              <a:rPr lang="ru-RU" b="1" dirty="0"/>
              <a:t>Простота использования</a:t>
            </a:r>
            <a:r>
              <a:rPr lang="ru-RU" dirty="0"/>
              <a:t>: </a:t>
            </a:r>
            <a:r>
              <a:rPr lang="ru-RU" dirty="0" err="1"/>
              <a:t>Kivy</a:t>
            </a:r>
            <a:r>
              <a:rPr lang="ru-RU" dirty="0"/>
              <a:t> был создан для того, чтобы быть простым в использовании, кросс-платформенным и </a:t>
            </a:r>
            <a:r>
              <a:rPr lang="ru-RU" dirty="0" smtClean="0"/>
              <a:t>быстрым.</a:t>
            </a:r>
            <a:endParaRPr lang="ru-RU" dirty="0"/>
          </a:p>
          <a:p>
            <a:r>
              <a:rPr lang="ru-RU" b="1" dirty="0"/>
              <a:t>Свобода</a:t>
            </a:r>
            <a:r>
              <a:rPr lang="ru-RU" dirty="0"/>
              <a:t>: </a:t>
            </a:r>
            <a:r>
              <a:rPr lang="ru-RU" dirty="0" err="1"/>
              <a:t>Kivy</a:t>
            </a:r>
            <a:r>
              <a:rPr lang="ru-RU" dirty="0"/>
              <a:t> дает вам свободу писать свой код один раз и запускать его без изменений на разных </a:t>
            </a:r>
            <a:r>
              <a:rPr lang="ru-RU" dirty="0" smtClean="0"/>
              <a:t>платформах.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1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простого приложения на </a:t>
            </a:r>
            <a:r>
              <a:rPr lang="ru-RU" dirty="0" err="1"/>
              <a:t>Kivy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2" t="25306" r="11680" b="16955"/>
          <a:stretch/>
        </p:blipFill>
        <p:spPr>
          <a:xfrm>
            <a:off x="1099126" y="2456873"/>
            <a:ext cx="4304147" cy="23275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37" y="1436757"/>
            <a:ext cx="5152663" cy="40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4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Порог входа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изучения </a:t>
            </a:r>
            <a:r>
              <a:rPr lang="ru-RU" dirty="0" err="1"/>
              <a:t>Kivy</a:t>
            </a:r>
            <a:r>
              <a:rPr lang="ru-RU" dirty="0"/>
              <a:t> требуется базовое знание </a:t>
            </a:r>
            <a:r>
              <a:rPr lang="ru-RU" dirty="0" err="1"/>
              <a:t>Python</a:t>
            </a:r>
            <a:r>
              <a:rPr lang="ru-RU" dirty="0"/>
              <a:t> и понимание концепций объектно-ориентированного </a:t>
            </a:r>
            <a:r>
              <a:rPr lang="ru-RU" dirty="0" smtClean="0"/>
              <a:t>программирования.</a:t>
            </a:r>
          </a:p>
          <a:p>
            <a:r>
              <a:rPr lang="ru-RU" dirty="0" err="1" smtClean="0"/>
              <a:t>Kivy</a:t>
            </a:r>
            <a:r>
              <a:rPr lang="ru-RU" dirty="0" smtClean="0"/>
              <a:t> </a:t>
            </a:r>
            <a:r>
              <a:rPr lang="ru-RU" dirty="0"/>
              <a:t>имеет свои особенности, которые могут повлиять на порог входа. Например, </a:t>
            </a:r>
            <a:r>
              <a:rPr lang="ru-RU" dirty="0" smtClean="0"/>
              <a:t>он </a:t>
            </a:r>
            <a:r>
              <a:rPr lang="ru-RU" dirty="0"/>
              <a:t>использует свой собственный декларативный язык для определения пользовательского интерфейса, что может потребовать времени для </a:t>
            </a:r>
            <a:r>
              <a:rPr lang="ru-RU" dirty="0" smtClean="0"/>
              <a:t>освоения.</a:t>
            </a:r>
          </a:p>
        </p:txBody>
      </p:sp>
    </p:spTree>
    <p:extLst>
      <p:ext uri="{BB962C8B-B14F-4D97-AF65-F5344CB8AC3E}">
        <p14:creationId xmlns:p14="http://schemas.microsoft.com/office/powerpoint/2010/main" val="255790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с использованием </a:t>
            </a:r>
            <a:r>
              <a:rPr lang="ru-RU" dirty="0" err="1"/>
              <a:t>Kivy</a:t>
            </a:r>
            <a:r>
              <a:rPr lang="ru-RU" dirty="0"/>
              <a:t> может быть сложной в зависимости от сложности вашего проекта и вашего опыта работы с </a:t>
            </a:r>
            <a:r>
              <a:rPr lang="ru-RU" dirty="0" err="1"/>
              <a:t>Python</a:t>
            </a:r>
            <a:r>
              <a:rPr lang="ru-RU" dirty="0"/>
              <a:t> и </a:t>
            </a:r>
            <a:r>
              <a:rPr lang="ru-RU" dirty="0" err="1"/>
              <a:t>фреймворками</a:t>
            </a:r>
            <a:r>
              <a:rPr lang="ru-RU" dirty="0"/>
              <a:t> для разработки пользовательского </a:t>
            </a:r>
            <a:r>
              <a:rPr lang="ru-RU" dirty="0" smtClean="0"/>
              <a:t>интерфейса</a:t>
            </a:r>
          </a:p>
          <a:p>
            <a:r>
              <a:rPr lang="ru-RU" b="1" dirty="0"/>
              <a:t>Сложность языка KV</a:t>
            </a:r>
            <a:r>
              <a:rPr lang="ru-RU" dirty="0"/>
              <a:t>: </a:t>
            </a:r>
            <a:r>
              <a:rPr lang="ru-RU" dirty="0" err="1"/>
              <a:t>Kivy</a:t>
            </a:r>
            <a:r>
              <a:rPr lang="ru-RU" dirty="0"/>
              <a:t> использует свой собственный декларативный язык, KV, для определения пользовательского </a:t>
            </a:r>
            <a:r>
              <a:rPr lang="ru-RU" dirty="0" smtClean="0"/>
              <a:t>интерфейса. Это </a:t>
            </a:r>
            <a:r>
              <a:rPr lang="ru-RU" dirty="0"/>
              <a:t>может потребовать времени для освоения, особенно для </a:t>
            </a:r>
            <a:r>
              <a:rPr lang="ru-RU" dirty="0" smtClean="0"/>
              <a:t>новичков.</a:t>
            </a:r>
          </a:p>
          <a:p>
            <a:r>
              <a:rPr lang="ru-RU" b="1" dirty="0"/>
              <a:t>Создание пользовательского интерфейса</a:t>
            </a:r>
            <a:r>
              <a:rPr lang="ru-RU" dirty="0"/>
              <a:t>: </a:t>
            </a:r>
            <a:r>
              <a:rPr lang="ru-RU" dirty="0" err="1"/>
              <a:t>Kivy</a:t>
            </a:r>
            <a:r>
              <a:rPr lang="ru-RU" dirty="0"/>
              <a:t> не пытается использовать </a:t>
            </a:r>
            <a:r>
              <a:rPr lang="ru-RU" dirty="0" err="1"/>
              <a:t>нативные</a:t>
            </a:r>
            <a:r>
              <a:rPr lang="ru-RU" dirty="0"/>
              <a:t> элементы управления или </a:t>
            </a:r>
            <a:r>
              <a:rPr lang="ru-RU" dirty="0" err="1"/>
              <a:t>виджеты</a:t>
            </a:r>
            <a:r>
              <a:rPr lang="ru-RU" dirty="0"/>
              <a:t>. Все его </a:t>
            </a:r>
            <a:r>
              <a:rPr lang="ru-RU" dirty="0" err="1"/>
              <a:t>виджеты</a:t>
            </a:r>
            <a:r>
              <a:rPr lang="ru-RU" dirty="0"/>
              <a:t> рисуются </a:t>
            </a:r>
            <a:r>
              <a:rPr lang="ru-RU" dirty="0" smtClean="0"/>
              <a:t>вручную. </a:t>
            </a:r>
            <a:r>
              <a:rPr lang="ru-RU" dirty="0"/>
              <a:t>Это означает, что приложения </a:t>
            </a:r>
            <a:r>
              <a:rPr lang="ru-RU" dirty="0" err="1"/>
              <a:t>Kivy</a:t>
            </a:r>
            <a:r>
              <a:rPr lang="ru-RU" dirty="0"/>
              <a:t> будут выглядеть одинаково на всех платформах. Однако это также означает, что внешний вид и ощущение вашего приложения будут отличаться от </a:t>
            </a:r>
            <a:r>
              <a:rPr lang="ru-RU" dirty="0" err="1"/>
              <a:t>нативных</a:t>
            </a:r>
            <a:r>
              <a:rPr lang="ru-RU" dirty="0"/>
              <a:t> приложений </a:t>
            </a:r>
            <a:r>
              <a:rPr lang="ru-RU" dirty="0" smtClean="0"/>
              <a:t>пользователя.</a:t>
            </a:r>
            <a:endParaRPr lang="ru-RU" dirty="0"/>
          </a:p>
          <a:p>
            <a:r>
              <a:rPr lang="ru-RU" b="1" dirty="0"/>
              <a:t>Размер пакета</a:t>
            </a:r>
            <a:r>
              <a:rPr lang="ru-RU" dirty="0"/>
              <a:t>: Размер пакета </a:t>
            </a:r>
            <a:r>
              <a:rPr lang="ru-RU" dirty="0" err="1"/>
              <a:t>Kivy</a:t>
            </a:r>
            <a:r>
              <a:rPr lang="ru-RU" dirty="0"/>
              <a:t> достаточно велик, что требует дополнительного времени для его загрузки из </a:t>
            </a:r>
            <a:r>
              <a:rPr lang="ru-RU" dirty="0" smtClean="0"/>
              <a:t>интернета.</a:t>
            </a:r>
            <a:endParaRPr lang="ru-RU" dirty="0"/>
          </a:p>
          <a:p>
            <a:r>
              <a:rPr lang="ru-RU" b="1" dirty="0"/>
              <a:t>Поддержка сообщества</a:t>
            </a:r>
            <a:r>
              <a:rPr lang="ru-RU" dirty="0"/>
              <a:t>: Поддержка сообщества </a:t>
            </a:r>
            <a:r>
              <a:rPr lang="ru-RU" dirty="0" err="1"/>
              <a:t>Kivy</a:t>
            </a:r>
            <a:r>
              <a:rPr lang="ru-RU" dirty="0"/>
              <a:t> не такая большая, как у некоторых других популярных </a:t>
            </a:r>
            <a:r>
              <a:rPr lang="ru-RU" dirty="0" err="1" smtClean="0"/>
              <a:t>фреймворков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/>
              <a:t>Документация</a:t>
            </a:r>
            <a:r>
              <a:rPr lang="ru-RU" dirty="0"/>
              <a:t>: Документация </a:t>
            </a:r>
            <a:r>
              <a:rPr lang="ru-RU" dirty="0" err="1"/>
              <a:t>Kivy</a:t>
            </a:r>
            <a:r>
              <a:rPr lang="ru-RU" dirty="0"/>
              <a:t> может быть неполной, что создает трудности для пользователей при использовании </a:t>
            </a:r>
            <a:r>
              <a:rPr lang="ru-RU" dirty="0" err="1" smtClean="0"/>
              <a:t>фреймворка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4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калькулятора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t="14424" r="11013" b="8948"/>
          <a:stretch/>
        </p:blipFill>
        <p:spPr>
          <a:xfrm>
            <a:off x="1209964" y="1690688"/>
            <a:ext cx="4106874" cy="459003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t="14815" r="8319" b="13266"/>
          <a:stretch/>
        </p:blipFill>
        <p:spPr>
          <a:xfrm>
            <a:off x="5551054" y="1690687"/>
            <a:ext cx="6077528" cy="45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807" y="2052638"/>
            <a:ext cx="340816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2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185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Доклад на фреймворк kivy</vt:lpstr>
      <vt:lpstr>Описание</vt:lpstr>
      <vt:lpstr>Основные особенности Kivy</vt:lpstr>
      <vt:lpstr>пример простого приложения на Kivy</vt:lpstr>
      <vt:lpstr>Порог входа</vt:lpstr>
      <vt:lpstr>Сложности разработки</vt:lpstr>
      <vt:lpstr>Создание калькулятора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фреймворк kivy</dc:title>
  <dc:creator>Crow Artie</dc:creator>
  <cp:lastModifiedBy>Crow Artie</cp:lastModifiedBy>
  <cp:revision>3</cp:revision>
  <dcterms:created xsi:type="dcterms:W3CDTF">2023-10-06T18:23:36Z</dcterms:created>
  <dcterms:modified xsi:type="dcterms:W3CDTF">2023-10-06T18:58:02Z</dcterms:modified>
</cp:coreProperties>
</file>