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83" autoAdjust="0"/>
  </p:normalViewPr>
  <p:slideViewPr>
    <p:cSldViewPr>
      <p:cViewPr>
        <p:scale>
          <a:sx n="48" d="100"/>
          <a:sy n="48" d="100"/>
        </p:scale>
        <p:origin x="-3480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4914-0824-4787-AD78-E027DD2340E1}" type="datetimeFigureOut">
              <a:rPr lang="sv-SE" smtClean="0"/>
              <a:pPr/>
              <a:t>2018-07-04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9608-DB38-4FF9-A0DB-FB366F20058E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628800"/>
            <a:ext cx="883466" cy="2023423"/>
          </a:xfrm>
          <a:prstGeom prst="rect">
            <a:avLst/>
          </a:prstGeom>
          <a:scene3d>
            <a:camera prst="orthographicFront">
              <a:rot lat="1500000" lon="1979998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Picture 2" descr="http://games.thehawkonline.com/fallout/fallout/maps/vault13-livingquarter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7132566" y="-3411760"/>
            <a:ext cx="26466205" cy="13681520"/>
          </a:xfrm>
          <a:prstGeom prst="rect">
            <a:avLst/>
          </a:prstGeom>
          <a:noFill/>
          <a:scene3d>
            <a:camera prst="orthographicFront">
              <a:rot lat="1500000" lon="19800000" rev="0"/>
            </a:camera>
            <a:lightRig rig="threePt" dir="t"/>
          </a:scene3d>
          <a:sp3d prstMaterial="matte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Nils Ax</dc:creator>
  <cp:lastModifiedBy>Nils Ax</cp:lastModifiedBy>
  <cp:revision>28</cp:revision>
  <dcterms:created xsi:type="dcterms:W3CDTF">2018-06-20T23:49:41Z</dcterms:created>
  <dcterms:modified xsi:type="dcterms:W3CDTF">2018-07-04T13:21:39Z</dcterms:modified>
</cp:coreProperties>
</file>