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sv-SE"/>
    </a:defPPr>
    <a:lvl1pPr marL="0" algn="l" defTabSz="12755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63779" algn="l" defTabSz="12755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27559" algn="l" defTabSz="12755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191338" algn="l" defTabSz="12755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255118" algn="l" defTabSz="12755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18897" algn="l" defTabSz="12755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382676" algn="l" defTabSz="12755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446456" algn="l" defTabSz="12755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510235" algn="l" defTabSz="127559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F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57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9"/>
            <a:ext cx="7772400" cy="1102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8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2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6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0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575" y="205990"/>
            <a:ext cx="204790" cy="43886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42" y="205990"/>
            <a:ext cx="465139" cy="4388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0" y="3305177"/>
            <a:ext cx="7772400" cy="1021556"/>
          </a:xfrm>
        </p:spPr>
        <p:txBody>
          <a:bodyPr anchor="t"/>
          <a:lstStyle>
            <a:lvl1pPr algn="l">
              <a:defRPr sz="6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0" y="2180045"/>
            <a:ext cx="7772400" cy="1125141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377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2755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9133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5511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1889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8267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4645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510235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40" y="1200150"/>
            <a:ext cx="334960" cy="3394474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200150"/>
            <a:ext cx="334960" cy="3394474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6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151336"/>
            <a:ext cx="4040190" cy="479824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63779" indent="0">
              <a:buNone/>
              <a:defRPr sz="300" b="1"/>
            </a:lvl2pPr>
            <a:lvl3pPr marL="127559" indent="0">
              <a:buNone/>
              <a:defRPr sz="300" b="1"/>
            </a:lvl3pPr>
            <a:lvl4pPr marL="191338" indent="0">
              <a:buNone/>
              <a:defRPr sz="200" b="1"/>
            </a:lvl4pPr>
            <a:lvl5pPr marL="255118" indent="0">
              <a:buNone/>
              <a:defRPr sz="200" b="1"/>
            </a:lvl5pPr>
            <a:lvl6pPr marL="318897" indent="0">
              <a:buNone/>
              <a:defRPr sz="200" b="1"/>
            </a:lvl6pPr>
            <a:lvl7pPr marL="382676" indent="0">
              <a:buNone/>
              <a:defRPr sz="200" b="1"/>
            </a:lvl7pPr>
            <a:lvl8pPr marL="446456" indent="0">
              <a:buNone/>
              <a:defRPr sz="200" b="1"/>
            </a:lvl8pPr>
            <a:lvl9pPr marL="510235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6" y="1631160"/>
            <a:ext cx="4040190" cy="2963464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1" y="1151336"/>
            <a:ext cx="4041779" cy="479824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63779" indent="0">
              <a:buNone/>
              <a:defRPr sz="300" b="1"/>
            </a:lvl2pPr>
            <a:lvl3pPr marL="127559" indent="0">
              <a:buNone/>
              <a:defRPr sz="300" b="1"/>
            </a:lvl3pPr>
            <a:lvl4pPr marL="191338" indent="0">
              <a:buNone/>
              <a:defRPr sz="200" b="1"/>
            </a:lvl4pPr>
            <a:lvl5pPr marL="255118" indent="0">
              <a:buNone/>
              <a:defRPr sz="200" b="1"/>
            </a:lvl5pPr>
            <a:lvl6pPr marL="318897" indent="0">
              <a:buNone/>
              <a:defRPr sz="200" b="1"/>
            </a:lvl6pPr>
            <a:lvl7pPr marL="382676" indent="0">
              <a:buNone/>
              <a:defRPr sz="200" b="1"/>
            </a:lvl7pPr>
            <a:lvl8pPr marL="446456" indent="0">
              <a:buNone/>
              <a:defRPr sz="200" b="1"/>
            </a:lvl8pPr>
            <a:lvl9pPr marL="510235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1" y="1631160"/>
            <a:ext cx="4041779" cy="2963464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9"/>
            <a:ext cx="3008310" cy="871538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98"/>
            <a:ext cx="5111749" cy="4389834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35"/>
            <a:ext cx="3008310" cy="3518297"/>
          </a:xfrm>
        </p:spPr>
        <p:txBody>
          <a:bodyPr/>
          <a:lstStyle>
            <a:lvl1pPr marL="0" indent="0">
              <a:buNone/>
              <a:defRPr sz="200"/>
            </a:lvl1pPr>
            <a:lvl2pPr marL="63779" indent="0">
              <a:buNone/>
              <a:defRPr sz="200"/>
            </a:lvl2pPr>
            <a:lvl3pPr marL="127559" indent="0">
              <a:buNone/>
              <a:defRPr sz="100"/>
            </a:lvl3pPr>
            <a:lvl4pPr marL="191338" indent="0">
              <a:buNone/>
              <a:defRPr sz="100"/>
            </a:lvl4pPr>
            <a:lvl5pPr marL="255118" indent="0">
              <a:buNone/>
              <a:defRPr sz="100"/>
            </a:lvl5pPr>
            <a:lvl6pPr marL="318897" indent="0">
              <a:buNone/>
              <a:defRPr sz="100"/>
            </a:lvl6pPr>
            <a:lvl7pPr marL="382676" indent="0">
              <a:buNone/>
              <a:defRPr sz="100"/>
            </a:lvl7pPr>
            <a:lvl8pPr marL="446456" indent="0">
              <a:buNone/>
              <a:defRPr sz="100"/>
            </a:lvl8pPr>
            <a:lvl9pPr marL="510235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3600459"/>
            <a:ext cx="5486400" cy="425053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459579"/>
            <a:ext cx="5486400" cy="3086100"/>
          </a:xfrm>
        </p:spPr>
        <p:txBody>
          <a:bodyPr/>
          <a:lstStyle>
            <a:lvl1pPr marL="0" indent="0">
              <a:buNone/>
              <a:defRPr sz="400"/>
            </a:lvl1pPr>
            <a:lvl2pPr marL="63779" indent="0">
              <a:buNone/>
              <a:defRPr sz="400"/>
            </a:lvl2pPr>
            <a:lvl3pPr marL="127559" indent="0">
              <a:buNone/>
              <a:defRPr sz="300"/>
            </a:lvl3pPr>
            <a:lvl4pPr marL="191338" indent="0">
              <a:buNone/>
              <a:defRPr sz="300"/>
            </a:lvl4pPr>
            <a:lvl5pPr marL="255118" indent="0">
              <a:buNone/>
              <a:defRPr sz="300"/>
            </a:lvl5pPr>
            <a:lvl6pPr marL="318897" indent="0">
              <a:buNone/>
              <a:defRPr sz="300"/>
            </a:lvl6pPr>
            <a:lvl7pPr marL="382676" indent="0">
              <a:buNone/>
              <a:defRPr sz="300"/>
            </a:lvl7pPr>
            <a:lvl8pPr marL="446456" indent="0">
              <a:buNone/>
              <a:defRPr sz="300"/>
            </a:lvl8pPr>
            <a:lvl9pPr marL="510235" indent="0">
              <a:buNone/>
              <a:defRPr sz="3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4025512"/>
            <a:ext cx="5486400" cy="603647"/>
          </a:xfrm>
        </p:spPr>
        <p:txBody>
          <a:bodyPr/>
          <a:lstStyle>
            <a:lvl1pPr marL="0" indent="0">
              <a:buNone/>
              <a:defRPr sz="200"/>
            </a:lvl1pPr>
            <a:lvl2pPr marL="63779" indent="0">
              <a:buNone/>
              <a:defRPr sz="200"/>
            </a:lvl2pPr>
            <a:lvl3pPr marL="127559" indent="0">
              <a:buNone/>
              <a:defRPr sz="100"/>
            </a:lvl3pPr>
            <a:lvl4pPr marL="191338" indent="0">
              <a:buNone/>
              <a:defRPr sz="100"/>
            </a:lvl4pPr>
            <a:lvl5pPr marL="255118" indent="0">
              <a:buNone/>
              <a:defRPr sz="100"/>
            </a:lvl5pPr>
            <a:lvl6pPr marL="318897" indent="0">
              <a:buNone/>
              <a:defRPr sz="100"/>
            </a:lvl6pPr>
            <a:lvl7pPr marL="382676" indent="0">
              <a:buNone/>
              <a:defRPr sz="100"/>
            </a:lvl7pPr>
            <a:lvl8pPr marL="446456" indent="0">
              <a:buNone/>
              <a:defRPr sz="100"/>
            </a:lvl8pPr>
            <a:lvl9pPr marL="510235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76"/>
            <a:ext cx="8229601" cy="857250"/>
          </a:xfrm>
          <a:prstGeom prst="rect">
            <a:avLst/>
          </a:prstGeom>
        </p:spPr>
        <p:txBody>
          <a:bodyPr vert="horz" lIns="12756" tIns="6378" rIns="12756" bIns="637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0"/>
            <a:ext cx="8229601" cy="3394474"/>
          </a:xfrm>
          <a:prstGeom prst="rect">
            <a:avLst/>
          </a:prstGeom>
        </p:spPr>
        <p:txBody>
          <a:bodyPr vert="horz" lIns="12756" tIns="6378" rIns="12756" bIns="637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75"/>
            <a:ext cx="2133601" cy="273842"/>
          </a:xfrm>
          <a:prstGeom prst="rect">
            <a:avLst/>
          </a:prstGeom>
        </p:spPr>
        <p:txBody>
          <a:bodyPr vert="horz" lIns="12756" tIns="6378" rIns="12756" bIns="6378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8268-1009-460D-977B-2E2F167E485C}" type="datetimeFigureOut">
              <a:rPr lang="sv-SE" smtClean="0"/>
              <a:t>2019-07-15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75"/>
            <a:ext cx="2895600" cy="273842"/>
          </a:xfrm>
          <a:prstGeom prst="rect">
            <a:avLst/>
          </a:prstGeom>
        </p:spPr>
        <p:txBody>
          <a:bodyPr vert="horz" lIns="12756" tIns="6378" rIns="12756" bIns="6378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75"/>
            <a:ext cx="2133601" cy="273842"/>
          </a:xfrm>
          <a:prstGeom prst="rect">
            <a:avLst/>
          </a:prstGeom>
        </p:spPr>
        <p:txBody>
          <a:bodyPr vert="horz" lIns="12756" tIns="6378" rIns="12756" bIns="6378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C996-8FC3-4B0F-BD46-B856329778BA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559" rtl="0" eaLnBrk="1" latinLnBrk="0" hangingPunct="1"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835" indent="-47835" algn="l" defTabSz="127559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642" indent="-39862" algn="l" defTabSz="127559" rtl="0" eaLnBrk="1" latinLnBrk="0" hangingPunct="1">
        <a:spcBef>
          <a:spcPct val="20000"/>
        </a:spcBef>
        <a:buFont typeface="Arial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59449" indent="-31890" algn="l" defTabSz="12755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23228" indent="-31890" algn="l" defTabSz="127559" rtl="0" eaLnBrk="1" latinLnBrk="0" hangingPunct="1">
        <a:spcBef>
          <a:spcPct val="20000"/>
        </a:spcBef>
        <a:buFont typeface="Arial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87007" indent="-31890" algn="l" defTabSz="127559" rtl="0" eaLnBrk="1" latinLnBrk="0" hangingPunct="1">
        <a:spcBef>
          <a:spcPct val="20000"/>
        </a:spcBef>
        <a:buFont typeface="Arial" pitchFamily="34" charset="0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50787" indent="-31890" algn="l" defTabSz="12755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14566" indent="-31890" algn="l" defTabSz="12755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78346" indent="-31890" algn="l" defTabSz="12755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42125" indent="-31890" algn="l" defTabSz="127559" rtl="0" eaLnBrk="1" latinLnBrk="0" hangingPunct="1">
        <a:spcBef>
          <a:spcPct val="20000"/>
        </a:spcBef>
        <a:buFont typeface="Arial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755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63779" algn="l" defTabSz="12755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59" algn="l" defTabSz="12755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1338" algn="l" defTabSz="12755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55118" algn="l" defTabSz="12755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18897" algn="l" defTabSz="12755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382676" algn="l" defTabSz="12755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46456" algn="l" defTabSz="12755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10235" algn="l" defTabSz="127559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127560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blipFill>
                  <a:blip r:embed="rId2"/>
                  <a:tile tx="0" ty="0" sx="100000" sy="100000" flip="none" algn="tl"/>
                </a:blipFill>
                <a:effectLst>
                  <a:outerShdw dist="38100" dir="2700000" algn="tl" rotWithShape="0">
                    <a:prstClr val="black"/>
                  </a:outerShdw>
                </a:effectLst>
              </a:rPr>
              <a:t>Iguana Bits</a:t>
            </a:r>
            <a:endParaRPr lang="sv-SE" sz="2400" dirty="0">
              <a:blipFill>
                <a:blip r:embed="rId2"/>
                <a:tile tx="0" ty="0" sx="100000" sy="100000" flip="none" algn="tl"/>
              </a:blipFill>
              <a:effectLst>
                <a:outerShdw dist="38100" dir="2700000" algn="tl" rotWithShape="0">
                  <a:prstClr val="black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Nils Ax</dc:creator>
  <cp:lastModifiedBy>Nils Ax</cp:lastModifiedBy>
  <cp:revision>2</cp:revision>
  <dcterms:created xsi:type="dcterms:W3CDTF">2019-07-15T11:13:08Z</dcterms:created>
  <dcterms:modified xsi:type="dcterms:W3CDTF">2019-07-15T18:38:21Z</dcterms:modified>
</cp:coreProperties>
</file>