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1DAC6-49E5-0EAE-14CE-1F2A08DBE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8E74B3-272C-B2D9-DEAB-384628D12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DCB5CB-5A27-CB7D-3361-1875027C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9700-5EF6-4512-81FB-552374824A8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490F0C-49DE-F4B2-DD42-3F087228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463A3D-598A-AA09-5D46-BA34EAF1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EF75-056B-4023-99A6-FA09961189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41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FB3DD-E84E-47FB-FF49-3B7F1ABB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4EAE7F-956D-FB9E-D0D8-4FAD36DE0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2C1D74-1DBE-C11F-DB35-F12BCC4C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9700-5EF6-4512-81FB-552374824A8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6CA8CC-FF45-FD78-EF8A-C2CB9842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D292C4-BE43-5CE8-75C3-4A40DB85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EF75-056B-4023-99A6-FA09961189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3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3A92F3-94E9-4B18-F0F5-CFCF17B99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4E8F8E-5005-77A1-DA0C-1B84E5969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1EBEA-2573-A81A-40ED-F17A4583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9700-5EF6-4512-81FB-552374824A8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8B785A-2427-F7D0-4732-40502481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B6010F-6A97-181B-D0AA-67094D36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EF75-056B-4023-99A6-FA09961189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25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B94D9-B772-511E-D2CC-D6223CA5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8C14D4-44A4-E2E6-E00F-8CF1E5951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C2A112-5710-D634-A5B1-6059DA4C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9700-5EF6-4512-81FB-552374824A8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A90531-282E-F2C0-C164-244D6033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B91492-8FF0-D7D8-54F9-FF3B148E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EF75-056B-4023-99A6-FA09961189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7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F0DFB-320D-C522-C197-60CD0452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2955B4-5382-D46E-6099-77C57E2D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99809-56B7-DE1B-8771-0C6D49ED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9700-5EF6-4512-81FB-552374824A8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4470E-0BCB-BD29-E6C5-4D6C2F3F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37A585-AD51-8819-1B31-722A77AB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EF75-056B-4023-99A6-FA09961189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27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EAA71-AF9B-240D-565A-8EF6461B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9CE379-2482-5971-7A52-06C774714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A19357-6EE1-CBFD-7752-A0D96C467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042F83-B243-5A16-0D97-40C924B7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9700-5EF6-4512-81FB-552374824A8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8E048B-B2B0-F651-F268-CEF170D3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215795-0692-3EF0-D73D-551F82DA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EF75-056B-4023-99A6-FA09961189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81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4AE7D-8A27-E55A-3E56-B2249706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2D10D2-ED78-41A9-BEAF-4997F8F44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A37225-F834-2695-A646-26228FCCA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F9AC78-A541-256B-0521-5BDCBA29C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FFE3605-B996-BFBD-74EA-A45214A2E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6D613A-65DA-4529-1DAA-443CBFF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9700-5EF6-4512-81FB-552374824A8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2EE816-C9FD-FDD1-B69F-AB54C8D6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2258F7-200E-4503-5181-81E9BFF8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EF75-056B-4023-99A6-FA09961189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22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2F7155-EE83-B519-E1D1-2FAC9DDA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342FBC-053A-3E9B-1264-6D056B73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9700-5EF6-4512-81FB-552374824A8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46FF69-5ACC-A820-328C-8DF11EF3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6C812F-1E60-EB58-2CAF-D876DD2E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EF75-056B-4023-99A6-FA09961189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41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50A8CCF-C3BA-51E5-2FBA-F563D211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9700-5EF6-4512-81FB-552374824A8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9F7777-489E-7001-3815-E43FAF62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B37106-3554-B030-D55E-15078E63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EF75-056B-4023-99A6-FA09961189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52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08769-E318-4C1B-81E3-3725B9BA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1620E-C182-7D7B-3D28-E4295F9D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918673-01BF-F2A5-2CE3-D2681D18B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1F99AD-0A3F-1A6C-CE34-6A7E2462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9700-5EF6-4512-81FB-552374824A8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0ADA51-98DF-78EB-67C8-AAA63B9D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3B1186-6EB6-E084-1767-B057783D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EF75-056B-4023-99A6-FA09961189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56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BA216-1940-4305-524C-B3019067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F85D1D-080E-C9EA-A0A6-D81D05AC1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54B318-0E9E-13A9-2C6C-3BBB89A13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3766DB-E213-77A2-1D60-97D74B17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9700-5EF6-4512-81FB-552374824A8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5AE383-3498-B824-9050-59DE7DCE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87DB42-1C2B-CCC3-0F7D-46DA8145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CEF75-056B-4023-99A6-FA09961189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9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EB49C-7C1D-3EC4-8649-23801B14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F1A625-F33B-4A29-AAD6-A6D821D1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D8B4BF-2072-18C8-213D-229DFB8B3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99700-5EF6-4512-81FB-552374824A8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EEF9AE-13E3-0560-F1D0-E9F0FEF60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DEDBF9-B22E-9D9F-29AB-C3605B9B3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3CEF75-056B-4023-99A6-FA09961189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67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022B6-63C7-E8DC-BAC6-053325A4B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Разработка программного обеспечения «Менеджер задач»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889A18-3EBA-93EA-6F13-4ECC465058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Зараменских</a:t>
            </a:r>
            <a:r>
              <a:rPr lang="ru-RU" dirty="0"/>
              <a:t> Илья Алексеевич</a:t>
            </a:r>
          </a:p>
          <a:p>
            <a:r>
              <a:rPr lang="ru-RU" dirty="0"/>
              <a:t>ИСПк-204-52-00</a:t>
            </a:r>
          </a:p>
        </p:txBody>
      </p:sp>
    </p:spTree>
    <p:extLst>
      <p:ext uri="{BB962C8B-B14F-4D97-AF65-F5344CB8AC3E}">
        <p14:creationId xmlns:p14="http://schemas.microsoft.com/office/powerpoint/2010/main" val="23728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BA1244-9862-FFAB-016F-121E9FF55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>
            <a:normAutofit/>
          </a:bodyPr>
          <a:lstStyle/>
          <a:p>
            <a:r>
              <a:rPr lang="ru-RU" sz="2100" b="1" kern="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Проект «Менеджер задач»</a:t>
            </a:r>
            <a:r>
              <a:rPr lang="ru-RU" sz="2100" kern="1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— это инструмент для управления задачами, который помогает пользователям организовывать свои дела и эффективно управлять временем. Основная цель — предоставить пользователю удобный интерфейс для создания, редактирования, удаления и отслеживания задач.</a:t>
            </a:r>
            <a:endParaRPr lang="ru-RU" sz="2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</a:pPr>
            <a:r>
              <a:rPr lang="ru-RU" sz="2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Проектирование и реализацию приложения с функционалом создания, редактирования, удаления и отслеживания задач</a:t>
            </a:r>
          </a:p>
          <a:p>
            <a:pPr>
              <a:lnSpc>
                <a:spcPct val="115000"/>
              </a:lnSpc>
            </a:pPr>
            <a:r>
              <a:rPr lang="ru-RU" sz="2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Обеспечение </a:t>
            </a:r>
            <a:r>
              <a:rPr lang="ru-RU" sz="2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автосохранения</a:t>
            </a:r>
            <a:r>
              <a:rPr lang="ru-RU" sz="2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данных</a:t>
            </a:r>
          </a:p>
          <a:p>
            <a:pPr>
              <a:lnSpc>
                <a:spcPct val="115000"/>
              </a:lnSpc>
            </a:pPr>
            <a:r>
              <a:rPr lang="ru-RU" sz="2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Разработку интуитивно понятного интерфейса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2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Тестирование и отладку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74095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93BCD-F1FD-DC8D-3430-A3C319D1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C97CEC-FD46-C8DF-422E-56E6DE596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297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</a:t>
            </a:r>
            <a:r>
              <a:rPr lang="ru-RU" sz="2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To-Do-List:</a:t>
            </a:r>
            <a:endParaRPr lang="en-US" sz="2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ru-RU" sz="2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Преимущества: простота установки и интерфейса.</a:t>
            </a:r>
            <a:endParaRPr lang="en-US" sz="2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Недостатки: ограниченный функционал, отсутствие </a:t>
            </a:r>
            <a:r>
              <a:rPr lang="ru-RU" sz="2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автосохранения</a:t>
            </a:r>
            <a:r>
              <a:rPr lang="ru-RU" sz="2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ru-RU" sz="2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ToDoList</a:t>
            </a:r>
            <a:r>
              <a:rPr lang="ru-RU" sz="2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-Python:</a:t>
            </a:r>
            <a:endParaRPr lang="en-US" sz="2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ru-RU" sz="2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Преимущества: низкое потребление ресурсов.</a:t>
            </a:r>
            <a:endParaRPr lang="en-US" sz="2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Недостатки: интерфейс командной строки, отсутствие категорий.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</a:t>
            </a:r>
            <a:r>
              <a:rPr lang="ru-RU" sz="21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ToDo</a:t>
            </a:r>
            <a:r>
              <a:rPr lang="ru-RU" sz="2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2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ru-RU" sz="2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Преимущества: удобный интерфейс, поддержка приоритетов.</a:t>
            </a:r>
            <a:endParaRPr lang="en-US" sz="21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Недостатки: устаревший дизайн, невозможность редактирования задач</a:t>
            </a:r>
          </a:p>
        </p:txBody>
      </p:sp>
    </p:spTree>
    <p:extLst>
      <p:ext uri="{BB962C8B-B14F-4D97-AF65-F5344CB8AC3E}">
        <p14:creationId xmlns:p14="http://schemas.microsoft.com/office/powerpoint/2010/main" val="167531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EE270-6C01-DFE3-1AE0-DDF2538C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FD48CB-6562-1603-BE87-F10C903C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8245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143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Тема Office</vt:lpstr>
      <vt:lpstr>Разработка программного обеспечения «Менеджер задач»</vt:lpstr>
      <vt:lpstr>Презентация PowerPoint</vt:lpstr>
      <vt:lpstr>Аналоги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krastiacc@gmail.com</dc:creator>
  <cp:lastModifiedBy>krastiacc@gmail.com</cp:lastModifiedBy>
  <cp:revision>2</cp:revision>
  <dcterms:created xsi:type="dcterms:W3CDTF">2025-06-22T18:27:04Z</dcterms:created>
  <dcterms:modified xsi:type="dcterms:W3CDTF">2025-06-22T19:31:17Z</dcterms:modified>
</cp:coreProperties>
</file>