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B539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065875"/>
            <a:ext cx="7772400" cy="4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Encryption Database and Biometrics Library and Software Suite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4301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حزمة برمجيات ومكتبة </a:t>
            </a:r>
          </a:p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EnDaBi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1068600" y="2789512"/>
            <a:ext cx="7006799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اعداد الطلاب 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علي جهاد شمحل, الياس عبدالله سعود, عالية محمد سلمان, رؤى سلمان سليمان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981900" y="4161625"/>
            <a:ext cx="7476300" cy="63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sz="1800">
                <a:solidFill>
                  <a:srgbClr val="CCCCCC"/>
                </a:solidFill>
              </a:rPr>
              <a:t>الاستاذ المشرف : المهندس سامي هيثم ابوبالا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خلفية رياضية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خوارزمية ال RSA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 تستخدم مجموعة من الطرائق و المعادلات الرياضية المعروفة لتحقيق تشفير \ فك تشفير ناجح و آمن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و هذه تتضمن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الخوارزمية الاقليدية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الخوارزمية الاقليدية الممددة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تابع فاي لأويلر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نظرية فيرمات الصغيرة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نظرية أويلر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الأس الثنائي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المنخل المقسم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الخوارزمية الاقليدية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311725"/>
            <a:ext cx="8229600" cy="324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تقوم الخوارزمية هذه بحساب القاسم المشترك الأكبر لعددين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 gcd(r0,r1)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تقوم بذلك باتباع الخطوات البسيطة التالية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يستدعي نفسه ضمنيا حتى يصبح البارامتر الثاني 0, عندئذ الحل هوالبارامتر الاول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تجعل r2=r0 mod r1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تجعل r0=r1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تجعل r1=r2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الخوارزمية الاقليدية الممددة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تحقق هذه الخوارزمية امتدادا للخوارزمية الاقليدية عند تحقق شرط gcd(r0,r1)=1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وفي هذه الحالة تحقق الخوارزمية الاقليدية المعادلة التالية gcd(r0,r1)=s*r0+t*r1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t و عند تطبيق عملية باقي القسمة على طرفي المعادلة تعطينا  المعكوس 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وهذا المعكوس يفيدنا في حساب المفتاح الخاص لفك التشفير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تابع فاي ɸ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24125"/>
            <a:ext cx="8229600" cy="270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هذا التابع يعطى بالعلاقة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ɸ(n)=(p-1)*(q-1)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هذا التابع يدل على </a:t>
            </a:r>
            <a:r>
              <a:rPr lang="en" sz="2400">
                <a:solidFill>
                  <a:srgbClr val="6FA8DC"/>
                </a:solidFill>
              </a:rPr>
              <a:t>عدد</a:t>
            </a:r>
            <a:r>
              <a:rPr lang="en" sz="2400">
                <a:solidFill>
                  <a:srgbClr val="D9D9D9"/>
                </a:solidFill>
              </a:rPr>
              <a:t> الأعداد الأولية فيما بينها تحت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n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و هذا </a:t>
            </a:r>
            <a:r>
              <a:rPr lang="en" sz="2400">
                <a:solidFill>
                  <a:schemeClr val="accent1"/>
                </a:solidFill>
              </a:rPr>
              <a:t>العدد</a:t>
            </a:r>
            <a:r>
              <a:rPr lang="en" sz="2400">
                <a:solidFill>
                  <a:srgbClr val="D9D9D9"/>
                </a:solidFill>
              </a:rPr>
              <a:t> يفيدنا في حساب المفتاح الخاص باستخدام الخوارزمية الاقليدية الممددة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نظرية فيرمات الصغيرة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تنص هذه النظرية على ان الاس الصحيح الذي يجتاز الاختبار التالي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a^p-1 = 1 mod n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هو عدد أولي محتمل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و كل من لا يجتازه هو حتما مركب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الأس الثنائي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تقوم هذه الخوارزمية بتقسيم الأس على اثنين في كل خطوة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وفي كل خطوة تختبر ان كان الاس فردي ام زوجي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اذا كان الأس فردي تقوم بالتربيع ثم الضرب بالعدد الاساسي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اذا كان الاس زوجي تقوم بالتربيع فقط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وهذه الطريقة أسرع بكثير من الاس التقليدي الذي يعتمد على الضرب فقط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المنخل المقسم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المنخل هو طريقة لتصفية الاعداد الأولية من عينة من الاعداد ضمن مجال معين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المنخل التقليدي يقوم بتصفية الاعداد الأولية ضمن مجال يبدأ من الصفر و حتى عدد معطى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المنخل المقسم يستخدم خواص رياضية تتعلق بالاعداد الأولية حيث يقوم بتصفية الاعداد الأولية من عدد معطى و حتى عدد معطى آخر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خوارزمية ال RSA 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وضعت هذه الخوارزمية في عام 1977 من قبل رونالد ريفيست , ايدي سمير و لينارد ادلمان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انها خوارزمية التشفير غير المتناظر الاكثر استخداما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استخداماتها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نقل مفاتيح خوارزميات التشفير المتناظرة على شبكة غير آمنة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التواقيع الرقمية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التشفير و فك التشفير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التشفير يتم من خلال رفع الرسالة الى أس المفتاح العمومي وأخد باقي قسمته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فك التشفير يتم من خلال رفع الرسالة المشفرة الى أس المفتاح الخصوصي و أخذ باقي قسمته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حيث أن المقسوم عليه هو ناتج ضرب عددان أوليان كبيران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توليد المفاتيح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C78D8"/>
                </a:solidFill>
              </a:rPr>
              <a:t>يتم توليد المفاتيح وفق الخطوات التالية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نختار عددان أوليان كبيران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نحسب ناتج ضربهما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نحسب نتيجة تابع ɸ لهما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FC5E8"/>
                </a:solidFill>
              </a:rPr>
              <a:t>نختار مفتاح عمومي أصغر من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FC5E8"/>
                </a:solidFill>
              </a:rPr>
              <a:t> ɸ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FC5E8"/>
                </a:solidFill>
              </a:rPr>
              <a:t>والقاسم المشترك الاكبر له مع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FC5E8"/>
                </a:solidFill>
              </a:rPr>
              <a:t> ɸ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9FC5E8"/>
                </a:solidFill>
              </a:rPr>
              <a:t> هو ال 1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نحسب المفتاح الخصوصي عن طريق الخوارزمية الاقليدية الممددة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مقدمة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89425"/>
            <a:ext cx="8229600" cy="27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مشروع EnDaBi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يتطرق لمشاكل تتعلق بالأمان و قابلية الحركة للأفراد و الشركات و يسعى لتحقيق التوازن بين الموضوعين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ذلك عن طريق استخدام أحدث تقنيات التشفير , قواعد البيانات و القياسات البيومترية و دمجهم في مكتبة واحدة متماسكة فعالة لتحقيق الهدف.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نقاط قوة ال RSA 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EFEFEF"/>
                </a:solidFill>
              </a:rPr>
              <a:t>لحساب المفتاح الخصوصي يجب أن يكون لدينا نتيجة التابع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EFEFEF"/>
                </a:solidFill>
              </a:rPr>
              <a:t> ɸ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rgbClr val="EFEFE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EFEFEF"/>
                </a:solidFill>
              </a:rPr>
              <a:t>لحساب نتيجة ɸ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EFEFEF"/>
                </a:solidFill>
              </a:rPr>
              <a:t> يجب أن يكون لدينا كل من العددان الألوليان الكبيران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rgbClr val="EFEFE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EFEFEF"/>
                </a:solidFill>
              </a:rPr>
              <a:t>الطريقة الوحيدة للحصول على العددين الأوليين من قناة غير آمنة هي بالحصول على نتيجة ضربهما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700">
                <a:solidFill>
                  <a:srgbClr val="EFEFEF"/>
                </a:solidFill>
              </a:rPr>
              <a:t> (و هذه النتيجة بالأساس عمومية )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rgbClr val="EFEFEF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1700">
                <a:solidFill>
                  <a:srgbClr val="EFEFEF"/>
                </a:solidFill>
              </a:rPr>
              <a:t>للحصول على العددين الأوليين من ناتج ضربهما يجب تحليله الى عوامله الأولية و ذلك غير ممكن من أجل أعداد صحيحه ذات 1024 خانه باستخدام القدرات الحوسبية الحالية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اشكاليات ال RSA 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اختيار مفتاح عمومي صغير يعرض الرسالة المشفرة للبقاء كما هي بعد رفعها للأس مما يمكن المخترقين من فك تشفيرها بأخذ الجذر للمفتاح العمومي للرسالة المشفرة.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الحل تفادي الأعداد الصغيرة نسبيا عند اختيار مفتاح عمومي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المخترقون يستطيعون مقارنة نص متوقع يقومون بتشفيره باستخدام المفتاح العمومي مع النص الأساسي المشفر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الحل تبطين الرسالة المشفرة قبل تشفيرها بقيم عشوائية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يتضمن تطبيق ال EnDaBi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مكتبة نواة ال RSA لل EnDaBi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برنامج عرض بدون واجهة يستعرض التوابع الرئيسية للمكتبة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برنامج عرض مع واجهة يستعرض توابع رئيسية للمكتبة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برنامج مثال عن المنخل المقسم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برنامج جافا صغير يستخدم اختبار أولية مبني داخليا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ملف صنع , يستخدم لبناء البرامج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746" y="0"/>
            <a:ext cx="72285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النظرة المستقبلية للمشروع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9FC5E8"/>
                </a:solidFill>
              </a:rPr>
              <a:t>بما يخص نواة ال RSA 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تطبيق نظرية الباقي الصيني من أجل أسية المفتاح الخصوصي بشكل أسرع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تطبيق مكتبة أعداد كبيرة خاصة بنا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تطبيق نظام تبطين خاص بنا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تطبيق أصناف اختبارات أولية خاصة بنا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9FC5E8"/>
                </a:solidFill>
              </a:rPr>
              <a:t>بما يخص المشروع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إضافة تقنيات تشفير أخرى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تطوير أصناف قواعد بيانات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تطوير أصناف قياسات بيومترية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CCCCCC"/>
                </a:solidFill>
              </a:rPr>
              <a:t>لمحة عن المشروع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CCCCC"/>
                </a:solidFill>
              </a:rPr>
              <a:t>وعد المشروع بسيط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بداية ركزنا على التشفير و أمن المعلومات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بحثنا طويلا عن مواد علمية مناسبة ولم نجد أفضل من تلك اللتي وضعها رئيس قسم التشفير التطبيقي في منظمة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 Internet of Things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البروفسور الدكتور المهندس كريستوف بار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CCCCCC"/>
                </a:solidFill>
              </a:rPr>
              <a:t>المدرس في جامعة ام اي تي الامريكية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خطوات المشروع الحالية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 RSA اخترنا خوارزمية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 كبداية ,سبب ذلك معايير الأمان القوية التي تحققها, و كذلك حرية الحركة التي تسمح بها و قابلية التطبيق الواسعة كونها تتبع لنمط التشفير غير المتناظر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 RSA نسعى لتطبيق خوارزمية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 بأكبر شكل يحقق عمليا, من خلال مكتبة إحدى سماتها البساطه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السعي لتطوير المكتبة من أجل تحسين الأداء و السرعة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السعي لنقل المكتبة إلى أكبر عدد من لغات البرمجة و المنصات الحوسبية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علم التشفير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2086400"/>
            <a:ext cx="8229600" cy="117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يتطرق هذا العلم إلى جعل معلومات التي هي متوفرة أصلا للعموم مقروءة أو مفهومة فقط لقلة مختارة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التشفير المتناظر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34425"/>
            <a:ext cx="8229600" cy="341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هو تصنيف يتضمن تبادل مفتاح مشترك بين الأطراف  المشاركة في التشفير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هذا المفتاح يستخدم من أجل التشفير و فك التشفير معا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المفتاح يجب أن يتم تبادله على قناة آمنة و إلا من الممكن التقاطه من قبل شخص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D9D9D9"/>
                </a:solidFill>
              </a:rPr>
              <a:t> ثالث متنصت سيقوم باستخدامة من أجل فك تشفير المحادثة.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9D9D9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984" y="0"/>
            <a:ext cx="60260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D9D9D9"/>
                </a:solidFill>
              </a:rPr>
              <a:t>التشفير الغير متناظر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هذا التصنيف من التشفير يتضمن زوج من المفاتيح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 (عمومي و خصوصي)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المفتاح العمومي يستخدم للتشفير فقط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المفتاح الخصوصي يستخدم لفك التشفير فقط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D9D9D9"/>
                </a:solidFill>
              </a:rPr>
              <a:t>فقط المفتاح العمومي يتم تبادله على الشبكة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D9D9D9"/>
                </a:solidFill>
              </a:rPr>
              <a:t>و على ذلك اذا تنصت شخص ثالث على التبادل فإنه لن يستطع فك التشفير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823" y="0"/>
            <a:ext cx="68823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