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</a:t>
            </a:r>
            <a:r>
              <a:rPr b="0" lang="en-GB" sz="4400" spc="-1" strike="noStrike">
                <a:latin typeface="Arial"/>
              </a:rPr>
              <a:t>k to </a:t>
            </a:r>
            <a:r>
              <a:rPr b="0" lang="en-GB" sz="4400" spc="-1" strike="noStrike">
                <a:latin typeface="Arial"/>
              </a:rPr>
              <a:t>edit </a:t>
            </a:r>
            <a:r>
              <a:rPr b="0" lang="en-GB" sz="4400" spc="-1" strike="noStrike">
                <a:latin typeface="Arial"/>
              </a:rPr>
              <a:t>the </a:t>
            </a:r>
            <a:r>
              <a:rPr b="0" lang="en-GB" sz="4400" spc="-1" strike="noStrike">
                <a:latin typeface="Arial"/>
              </a:rPr>
              <a:t>title </a:t>
            </a:r>
            <a:r>
              <a:rPr b="0" lang="en-GB" sz="4400" spc="-1" strike="noStrike">
                <a:latin typeface="Arial"/>
              </a:rPr>
              <a:t>text </a:t>
            </a:r>
            <a:r>
              <a:rPr b="0" lang="en-GB" sz="4400" spc="-1" strike="noStrike">
                <a:latin typeface="Arial"/>
              </a:rPr>
              <a:t>form</a:t>
            </a:r>
            <a:r>
              <a:rPr b="0" lang="en-GB" sz="4400" spc="-1" strike="noStrike">
                <a:latin typeface="Arial"/>
              </a:rPr>
              <a:t>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39920" y="3022920"/>
            <a:ext cx="1046880" cy="1046880"/>
          </a:xfrm>
          <a:prstGeom prst="ellipse">
            <a:avLst/>
          </a:prstGeom>
          <a:solidFill>
            <a:srgbClr val="0070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024800" y="2904840"/>
            <a:ext cx="1046880" cy="1046880"/>
          </a:xfrm>
          <a:prstGeom prst="ellipse">
            <a:avLst/>
          </a:prstGeom>
          <a:solidFill>
            <a:srgbClr val="0070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E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7157520" y="808920"/>
            <a:ext cx="1046880" cy="1046880"/>
          </a:xfrm>
          <a:prstGeom prst="ellipse">
            <a:avLst/>
          </a:prstGeom>
          <a:solidFill>
            <a:srgbClr val="0070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A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7157520" y="2904840"/>
            <a:ext cx="1046880" cy="1046880"/>
          </a:xfrm>
          <a:prstGeom prst="ellipse">
            <a:avLst/>
          </a:prstGeom>
          <a:solidFill>
            <a:srgbClr val="0070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I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7157520" y="5001120"/>
            <a:ext cx="1046880" cy="1046880"/>
          </a:xfrm>
          <a:prstGeom prst="ellipse">
            <a:avLst/>
          </a:prstGeom>
          <a:solidFill>
            <a:srgbClr val="0070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Q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10308240" y="2904840"/>
            <a:ext cx="1046880" cy="1046880"/>
          </a:xfrm>
          <a:prstGeom prst="ellipse">
            <a:avLst/>
          </a:prstGeom>
          <a:solidFill>
            <a:srgbClr val="0070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82" name="CustomShape 7"/>
          <p:cNvSpPr/>
          <p:nvPr/>
        </p:nvSpPr>
        <p:spPr>
          <a:xfrm>
            <a:off x="10305720" y="5001120"/>
            <a:ext cx="1046880" cy="1046880"/>
          </a:xfrm>
          <a:prstGeom prst="ellipse">
            <a:avLst/>
          </a:prstGeom>
          <a:solidFill>
            <a:srgbClr val="0070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D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5072760" y="3429000"/>
            <a:ext cx="2083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9"/>
          <p:cNvSpPr/>
          <p:nvPr/>
        </p:nvSpPr>
        <p:spPr>
          <a:xfrm flipH="1">
            <a:off x="7680960" y="3953160"/>
            <a:ext cx="14400" cy="104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10"/>
          <p:cNvSpPr/>
          <p:nvPr/>
        </p:nvSpPr>
        <p:spPr>
          <a:xfrm>
            <a:off x="8205480" y="3429000"/>
            <a:ext cx="2101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11"/>
          <p:cNvSpPr/>
          <p:nvPr/>
        </p:nvSpPr>
        <p:spPr>
          <a:xfrm flipV="1">
            <a:off x="8052120" y="3798000"/>
            <a:ext cx="2408400" cy="135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12"/>
          <p:cNvSpPr/>
          <p:nvPr/>
        </p:nvSpPr>
        <p:spPr>
          <a:xfrm>
            <a:off x="8052120" y="3799440"/>
            <a:ext cx="2406240" cy="135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13"/>
          <p:cNvSpPr/>
          <p:nvPr/>
        </p:nvSpPr>
        <p:spPr>
          <a:xfrm>
            <a:off x="8205480" y="5524920"/>
            <a:ext cx="2099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9" name="Picture 63" descr=""/>
          <p:cNvPicPr/>
          <p:nvPr/>
        </p:nvPicPr>
        <p:blipFill>
          <a:blip r:embed="rId1"/>
          <a:stretch/>
        </p:blipFill>
        <p:spPr>
          <a:xfrm>
            <a:off x="7215480" y="4349880"/>
            <a:ext cx="379800" cy="253080"/>
          </a:xfrm>
          <a:prstGeom prst="rect">
            <a:avLst/>
          </a:prstGeom>
          <a:ln>
            <a:noFill/>
          </a:ln>
        </p:spPr>
      </p:pic>
      <p:pic>
        <p:nvPicPr>
          <p:cNvPr id="90" name="Picture 77" descr=""/>
          <p:cNvPicPr/>
          <p:nvPr/>
        </p:nvPicPr>
        <p:blipFill>
          <a:blip r:embed="rId2"/>
          <a:stretch/>
        </p:blipFill>
        <p:spPr>
          <a:xfrm>
            <a:off x="9020880" y="1904040"/>
            <a:ext cx="468720" cy="290880"/>
          </a:xfrm>
          <a:prstGeom prst="rect">
            <a:avLst/>
          </a:prstGeom>
          <a:ln>
            <a:noFill/>
          </a:ln>
        </p:spPr>
      </p:pic>
      <p:pic>
        <p:nvPicPr>
          <p:cNvPr id="91" name="Picture 79" descr=""/>
          <p:cNvPicPr/>
          <p:nvPr/>
        </p:nvPicPr>
        <p:blipFill>
          <a:blip r:embed="rId3"/>
          <a:stretch/>
        </p:blipFill>
        <p:spPr>
          <a:xfrm>
            <a:off x="9071640" y="3046320"/>
            <a:ext cx="367200" cy="290880"/>
          </a:xfrm>
          <a:prstGeom prst="rect">
            <a:avLst/>
          </a:prstGeom>
          <a:ln>
            <a:noFill/>
          </a:ln>
        </p:spPr>
      </p:pic>
      <p:pic>
        <p:nvPicPr>
          <p:cNvPr id="92" name="Picture 81" descr=""/>
          <p:cNvPicPr/>
          <p:nvPr/>
        </p:nvPicPr>
        <p:blipFill>
          <a:blip r:embed="rId4"/>
          <a:stretch/>
        </p:blipFill>
        <p:spPr>
          <a:xfrm>
            <a:off x="8049960" y="4497480"/>
            <a:ext cx="481680" cy="303840"/>
          </a:xfrm>
          <a:prstGeom prst="rect">
            <a:avLst/>
          </a:prstGeom>
          <a:ln>
            <a:noFill/>
          </a:ln>
        </p:spPr>
      </p:pic>
      <p:pic>
        <p:nvPicPr>
          <p:cNvPr id="93" name="Picture 85" descr=""/>
          <p:cNvPicPr/>
          <p:nvPr/>
        </p:nvPicPr>
        <p:blipFill>
          <a:blip r:embed="rId5"/>
          <a:stretch/>
        </p:blipFill>
        <p:spPr>
          <a:xfrm>
            <a:off x="8559720" y="3730320"/>
            <a:ext cx="392760" cy="290880"/>
          </a:xfrm>
          <a:prstGeom prst="rect">
            <a:avLst/>
          </a:prstGeom>
          <a:ln>
            <a:noFill/>
          </a:ln>
        </p:spPr>
      </p:pic>
      <p:pic>
        <p:nvPicPr>
          <p:cNvPr id="94" name="Picture 87" descr=""/>
          <p:cNvPicPr/>
          <p:nvPr/>
        </p:nvPicPr>
        <p:blipFill>
          <a:blip r:embed="rId6"/>
          <a:stretch/>
        </p:blipFill>
        <p:spPr>
          <a:xfrm>
            <a:off x="8931960" y="5151960"/>
            <a:ext cx="506880" cy="29088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31760" y="2904840"/>
            <a:ext cx="1046880" cy="1046880"/>
          </a:xfrm>
          <a:prstGeom prst="ellipse">
            <a:avLst/>
          </a:prstGeom>
          <a:solidFill>
            <a:srgbClr val="0070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S</a:t>
            </a:r>
            <a:r>
              <a:rPr b="1" lang="en-GB" sz="2200" spc="-1" strike="noStrike" baseline="-25000">
                <a:solidFill>
                  <a:srgbClr val="ffffff"/>
                </a:solidFill>
                <a:latin typeface="Calibri"/>
                <a:ea typeface="DejaVu Sans"/>
              </a:rPr>
              <a:t>i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326320" y="2904840"/>
            <a:ext cx="1046880" cy="1046880"/>
          </a:xfrm>
          <a:prstGeom prst="ellipse">
            <a:avLst/>
          </a:prstGeom>
          <a:solidFill>
            <a:srgbClr val="0070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E</a:t>
            </a:r>
            <a:r>
              <a:rPr b="1" lang="en-GB" sz="2200" spc="-1" strike="noStrike" baseline="-25000">
                <a:solidFill>
                  <a:srgbClr val="ffffff"/>
                </a:solidFill>
                <a:latin typeface="Calibri"/>
                <a:ea typeface="DejaVu Sans"/>
              </a:rPr>
              <a:t>i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4520520" y="2904840"/>
            <a:ext cx="1046880" cy="1046880"/>
          </a:xfrm>
          <a:prstGeom prst="ellipse">
            <a:avLst/>
          </a:prstGeom>
          <a:solidFill>
            <a:srgbClr val="0070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P</a:t>
            </a:r>
            <a:r>
              <a:rPr b="1" lang="en-GB" sz="2200" spc="-1" strike="noStrike" baseline="-25000">
                <a:solidFill>
                  <a:srgbClr val="ffffff"/>
                </a:solidFill>
                <a:latin typeface="Calibri"/>
                <a:ea typeface="DejaVu Sans"/>
              </a:rPr>
              <a:t>i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11103840" y="3838320"/>
            <a:ext cx="1046880" cy="1046880"/>
          </a:xfrm>
          <a:prstGeom prst="ellipse">
            <a:avLst/>
          </a:prstGeom>
          <a:solidFill>
            <a:srgbClr val="0070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R</a:t>
            </a:r>
            <a:r>
              <a:rPr b="1" lang="en-GB" sz="2200" spc="-1" strike="noStrike" baseline="-25000">
                <a:solidFill>
                  <a:srgbClr val="ffffff"/>
                </a:solidFill>
                <a:latin typeface="Calibri"/>
                <a:ea typeface="DejaVu Sans"/>
              </a:rPr>
              <a:t>i</a:t>
            </a:r>
            <a:r>
              <a:rPr b="0" lang="en-GB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/</a:t>
            </a: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D</a:t>
            </a:r>
            <a:r>
              <a:rPr b="1" lang="en-GB" sz="2200" spc="-1" strike="noStrike" baseline="-25000">
                <a:solidFill>
                  <a:srgbClr val="ffffff"/>
                </a:solidFill>
                <a:latin typeface="Calibri"/>
                <a:ea typeface="DejaVu Sans"/>
              </a:rPr>
              <a:t>i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8909280" y="3838320"/>
            <a:ext cx="1046880" cy="1046880"/>
          </a:xfrm>
          <a:prstGeom prst="ellipse">
            <a:avLst/>
          </a:prstGeom>
          <a:solidFill>
            <a:srgbClr val="0070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H</a:t>
            </a:r>
            <a:r>
              <a:rPr b="1" lang="en-GB" sz="2200" spc="-1" strike="noStrike" baseline="-25000">
                <a:solidFill>
                  <a:srgbClr val="ffffff"/>
                </a:solidFill>
                <a:latin typeface="Calibri"/>
                <a:ea typeface="DejaVu Sans"/>
              </a:rPr>
              <a:t>i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00" name="CustomShape 6"/>
          <p:cNvSpPr/>
          <p:nvPr/>
        </p:nvSpPr>
        <p:spPr>
          <a:xfrm>
            <a:off x="6715080" y="2003400"/>
            <a:ext cx="1046880" cy="1046880"/>
          </a:xfrm>
          <a:prstGeom prst="ellipse">
            <a:avLst/>
          </a:prstGeom>
          <a:solidFill>
            <a:srgbClr val="0070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I</a:t>
            </a:r>
            <a:r>
              <a:rPr b="1" lang="en-GB" sz="2200" spc="-1" strike="noStrike" baseline="-25000">
                <a:solidFill>
                  <a:srgbClr val="ffffff"/>
                </a:solidFill>
                <a:latin typeface="Calibri"/>
                <a:ea typeface="DejaVu Sans"/>
              </a:rPr>
              <a:t>Ri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01" name="CustomShape 7"/>
          <p:cNvSpPr/>
          <p:nvPr/>
        </p:nvSpPr>
        <p:spPr>
          <a:xfrm>
            <a:off x="1179720" y="3429000"/>
            <a:ext cx="1145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8"/>
          <p:cNvSpPr/>
          <p:nvPr/>
        </p:nvSpPr>
        <p:spPr>
          <a:xfrm>
            <a:off x="3374280" y="3429000"/>
            <a:ext cx="1145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Picture 17" descr=""/>
          <p:cNvPicPr/>
          <p:nvPr/>
        </p:nvPicPr>
        <p:blipFill>
          <a:blip r:embed="rId1"/>
          <a:stretch/>
        </p:blipFill>
        <p:spPr>
          <a:xfrm>
            <a:off x="1532880" y="3132720"/>
            <a:ext cx="439200" cy="248040"/>
          </a:xfrm>
          <a:prstGeom prst="rect">
            <a:avLst/>
          </a:prstGeom>
          <a:ln>
            <a:noFill/>
          </a:ln>
        </p:spPr>
      </p:pic>
      <p:pic>
        <p:nvPicPr>
          <p:cNvPr id="104" name="Picture 19" descr=""/>
          <p:cNvPicPr/>
          <p:nvPr/>
        </p:nvPicPr>
        <p:blipFill>
          <a:blip r:embed="rId2"/>
          <a:stretch/>
        </p:blipFill>
        <p:spPr>
          <a:xfrm>
            <a:off x="3710160" y="3132720"/>
            <a:ext cx="473400" cy="248040"/>
          </a:xfrm>
          <a:prstGeom prst="rect">
            <a:avLst/>
          </a:prstGeom>
          <a:ln>
            <a:noFill/>
          </a:ln>
        </p:spPr>
      </p:pic>
      <p:sp>
        <p:nvSpPr>
          <p:cNvPr id="105" name="CustomShape 9"/>
          <p:cNvSpPr/>
          <p:nvPr/>
        </p:nvSpPr>
        <p:spPr>
          <a:xfrm>
            <a:off x="6715080" y="3838320"/>
            <a:ext cx="1046880" cy="1046880"/>
          </a:xfrm>
          <a:prstGeom prst="ellipse">
            <a:avLst/>
          </a:prstGeom>
          <a:solidFill>
            <a:srgbClr val="0070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I</a:t>
            </a:r>
            <a:r>
              <a:rPr b="1" lang="en-GB" sz="2200" spc="-1" strike="noStrike" baseline="-25000">
                <a:solidFill>
                  <a:srgbClr val="ffffff"/>
                </a:solidFill>
                <a:latin typeface="Calibri"/>
                <a:ea typeface="DejaVu Sans"/>
              </a:rPr>
              <a:t>Hi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06" name="CustomShape 10"/>
          <p:cNvSpPr/>
          <p:nvPr/>
        </p:nvSpPr>
        <p:spPr>
          <a:xfrm>
            <a:off x="6715080" y="168840"/>
            <a:ext cx="1046880" cy="1046880"/>
          </a:xfrm>
          <a:prstGeom prst="ellipse">
            <a:avLst/>
          </a:prstGeom>
          <a:solidFill>
            <a:srgbClr val="0070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A</a:t>
            </a:r>
            <a:r>
              <a:rPr b="1" lang="en-GB" sz="2200" spc="-1" strike="noStrike" baseline="-25000">
                <a:solidFill>
                  <a:srgbClr val="ffffff"/>
                </a:solidFill>
                <a:latin typeface="Calibri"/>
                <a:ea typeface="DejaVu Sans"/>
              </a:rPr>
              <a:t>i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07" name="CustomShape 11"/>
          <p:cNvSpPr/>
          <p:nvPr/>
        </p:nvSpPr>
        <p:spPr>
          <a:xfrm>
            <a:off x="6715080" y="5641200"/>
            <a:ext cx="1046880" cy="1046880"/>
          </a:xfrm>
          <a:prstGeom prst="ellipse">
            <a:avLst/>
          </a:prstGeom>
          <a:solidFill>
            <a:srgbClr val="0070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I</a:t>
            </a:r>
            <a:r>
              <a:rPr b="1" lang="en-GB" sz="2200" spc="-1" strike="noStrike" baseline="-25000">
                <a:solidFill>
                  <a:srgbClr val="ffffff"/>
                </a:solidFill>
                <a:latin typeface="Calibri"/>
                <a:ea typeface="DejaVu Sans"/>
              </a:rPr>
              <a:t>Ci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08" name="CustomShape 12"/>
          <p:cNvSpPr/>
          <p:nvPr/>
        </p:nvSpPr>
        <p:spPr>
          <a:xfrm>
            <a:off x="5568480" y="3429000"/>
            <a:ext cx="1145160" cy="93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13"/>
          <p:cNvSpPr/>
          <p:nvPr/>
        </p:nvSpPr>
        <p:spPr>
          <a:xfrm flipV="1">
            <a:off x="5568480" y="2897280"/>
            <a:ext cx="1298880" cy="52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14"/>
          <p:cNvSpPr/>
          <p:nvPr/>
        </p:nvSpPr>
        <p:spPr>
          <a:xfrm flipV="1">
            <a:off x="5044680" y="1061640"/>
            <a:ext cx="1822680" cy="184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15"/>
          <p:cNvSpPr/>
          <p:nvPr/>
        </p:nvSpPr>
        <p:spPr>
          <a:xfrm>
            <a:off x="5044680" y="3953160"/>
            <a:ext cx="1822680" cy="184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16"/>
          <p:cNvSpPr/>
          <p:nvPr/>
        </p:nvSpPr>
        <p:spPr>
          <a:xfrm>
            <a:off x="8909280" y="1101960"/>
            <a:ext cx="1046880" cy="1046880"/>
          </a:xfrm>
          <a:prstGeom prst="ellipse">
            <a:avLst/>
          </a:prstGeom>
          <a:solidFill>
            <a:srgbClr val="0070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R</a:t>
            </a:r>
            <a:r>
              <a:rPr b="1" lang="en-GB" sz="2200" spc="-1" strike="noStrike" baseline="-25000">
                <a:solidFill>
                  <a:srgbClr val="ffffff"/>
                </a:solidFill>
                <a:latin typeface="Calibri"/>
                <a:ea typeface="DejaVu Sans"/>
              </a:rPr>
              <a:t>i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13" name="CustomShape 17"/>
          <p:cNvSpPr/>
          <p:nvPr/>
        </p:nvSpPr>
        <p:spPr>
          <a:xfrm>
            <a:off x="8909280" y="5641200"/>
            <a:ext cx="1046880" cy="1046880"/>
          </a:xfrm>
          <a:prstGeom prst="ellipse">
            <a:avLst/>
          </a:prstGeom>
          <a:solidFill>
            <a:srgbClr val="0070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D</a:t>
            </a:r>
            <a:r>
              <a:rPr b="1" lang="en-GB" sz="2200" spc="-1" strike="noStrike" baseline="-25000">
                <a:solidFill>
                  <a:srgbClr val="ffffff"/>
                </a:solidFill>
                <a:latin typeface="Calibri"/>
                <a:ea typeface="DejaVu Sans"/>
              </a:rPr>
              <a:t>i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114" name="Picture 58" descr=""/>
          <p:cNvPicPr/>
          <p:nvPr/>
        </p:nvPicPr>
        <p:blipFill>
          <a:blip r:embed="rId3"/>
          <a:stretch/>
        </p:blipFill>
        <p:spPr>
          <a:xfrm>
            <a:off x="5164920" y="1333800"/>
            <a:ext cx="1104120" cy="259560"/>
          </a:xfrm>
          <a:prstGeom prst="rect">
            <a:avLst/>
          </a:prstGeom>
          <a:ln>
            <a:noFill/>
          </a:ln>
        </p:spPr>
      </p:pic>
      <p:pic>
        <p:nvPicPr>
          <p:cNvPr id="115" name="Picture 60" descr=""/>
          <p:cNvPicPr/>
          <p:nvPr/>
        </p:nvPicPr>
        <p:blipFill>
          <a:blip r:embed="rId4"/>
          <a:stretch/>
        </p:blipFill>
        <p:spPr>
          <a:xfrm>
            <a:off x="6192000" y="3207960"/>
            <a:ext cx="1704960" cy="248040"/>
          </a:xfrm>
          <a:prstGeom prst="rect">
            <a:avLst/>
          </a:prstGeom>
          <a:ln>
            <a:noFill/>
          </a:ln>
        </p:spPr>
      </p:pic>
      <p:pic>
        <p:nvPicPr>
          <p:cNvPr id="116" name="Picture 62" descr=""/>
          <p:cNvPicPr/>
          <p:nvPr/>
        </p:nvPicPr>
        <p:blipFill>
          <a:blip r:embed="rId5"/>
          <a:stretch/>
        </p:blipFill>
        <p:spPr>
          <a:xfrm>
            <a:off x="6192000" y="3590640"/>
            <a:ext cx="847800" cy="272880"/>
          </a:xfrm>
          <a:prstGeom prst="rect">
            <a:avLst/>
          </a:prstGeom>
          <a:ln>
            <a:noFill/>
          </a:ln>
        </p:spPr>
      </p:pic>
      <p:pic>
        <p:nvPicPr>
          <p:cNvPr id="117" name="Picture 64" descr=""/>
          <p:cNvPicPr/>
          <p:nvPr/>
        </p:nvPicPr>
        <p:blipFill>
          <a:blip r:embed="rId6"/>
          <a:stretch/>
        </p:blipFill>
        <p:spPr>
          <a:xfrm>
            <a:off x="5338800" y="5133600"/>
            <a:ext cx="756360" cy="259560"/>
          </a:xfrm>
          <a:prstGeom prst="rect">
            <a:avLst/>
          </a:prstGeom>
          <a:ln>
            <a:noFill/>
          </a:ln>
        </p:spPr>
      </p:pic>
      <p:pic>
        <p:nvPicPr>
          <p:cNvPr id="118" name="Picture 66" descr=""/>
          <p:cNvPicPr/>
          <p:nvPr/>
        </p:nvPicPr>
        <p:blipFill>
          <a:blip r:embed="rId7"/>
          <a:stretch/>
        </p:blipFill>
        <p:spPr>
          <a:xfrm>
            <a:off x="10239480" y="4050360"/>
            <a:ext cx="580680" cy="259560"/>
          </a:xfrm>
          <a:prstGeom prst="rect">
            <a:avLst/>
          </a:prstGeom>
          <a:ln>
            <a:noFill/>
          </a:ln>
        </p:spPr>
      </p:pic>
      <p:pic>
        <p:nvPicPr>
          <p:cNvPr id="119" name="Picture 68" descr=""/>
          <p:cNvPicPr/>
          <p:nvPr/>
        </p:nvPicPr>
        <p:blipFill>
          <a:blip r:embed="rId8"/>
          <a:stretch/>
        </p:blipFill>
        <p:spPr>
          <a:xfrm>
            <a:off x="8093160" y="5850000"/>
            <a:ext cx="473400" cy="257760"/>
          </a:xfrm>
          <a:prstGeom prst="rect">
            <a:avLst/>
          </a:prstGeom>
          <a:ln>
            <a:noFill/>
          </a:ln>
        </p:spPr>
      </p:pic>
      <p:pic>
        <p:nvPicPr>
          <p:cNvPr id="120" name="Picture 70" descr=""/>
          <p:cNvPicPr/>
          <p:nvPr/>
        </p:nvPicPr>
        <p:blipFill>
          <a:blip r:embed="rId9"/>
          <a:stretch/>
        </p:blipFill>
        <p:spPr>
          <a:xfrm>
            <a:off x="8107200" y="4050360"/>
            <a:ext cx="455760" cy="248040"/>
          </a:xfrm>
          <a:prstGeom prst="rect">
            <a:avLst/>
          </a:prstGeom>
          <a:ln>
            <a:noFill/>
          </a:ln>
        </p:spPr>
      </p:pic>
      <p:pic>
        <p:nvPicPr>
          <p:cNvPr id="121" name="Picture 72" descr=""/>
          <p:cNvPicPr/>
          <p:nvPr/>
        </p:nvPicPr>
        <p:blipFill>
          <a:blip r:embed="rId10"/>
          <a:stretch/>
        </p:blipFill>
        <p:spPr>
          <a:xfrm>
            <a:off x="8139240" y="528480"/>
            <a:ext cx="546120" cy="263880"/>
          </a:xfrm>
          <a:prstGeom prst="rect">
            <a:avLst/>
          </a:prstGeom>
          <a:ln>
            <a:noFill/>
          </a:ln>
        </p:spPr>
      </p:pic>
      <p:pic>
        <p:nvPicPr>
          <p:cNvPr id="122" name="Picture 74" descr=""/>
          <p:cNvPicPr/>
          <p:nvPr/>
        </p:nvPicPr>
        <p:blipFill>
          <a:blip r:embed="rId11"/>
          <a:stretch/>
        </p:blipFill>
        <p:spPr>
          <a:xfrm>
            <a:off x="8103240" y="2400840"/>
            <a:ext cx="617760" cy="250920"/>
          </a:xfrm>
          <a:prstGeom prst="rect">
            <a:avLst/>
          </a:prstGeom>
          <a:ln>
            <a:noFill/>
          </a:ln>
        </p:spPr>
      </p:pic>
      <p:sp>
        <p:nvSpPr>
          <p:cNvPr id="123" name="CustomShape 18"/>
          <p:cNvSpPr/>
          <p:nvPr/>
        </p:nvSpPr>
        <p:spPr>
          <a:xfrm>
            <a:off x="7763040" y="6165360"/>
            <a:ext cx="1145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19"/>
          <p:cNvSpPr/>
          <p:nvPr/>
        </p:nvSpPr>
        <p:spPr>
          <a:xfrm>
            <a:off x="7763040" y="4362120"/>
            <a:ext cx="1145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20"/>
          <p:cNvSpPr/>
          <p:nvPr/>
        </p:nvSpPr>
        <p:spPr>
          <a:xfrm>
            <a:off x="9957240" y="4362120"/>
            <a:ext cx="1145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21"/>
          <p:cNvSpPr/>
          <p:nvPr/>
        </p:nvSpPr>
        <p:spPr>
          <a:xfrm flipV="1">
            <a:off x="7763040" y="1995840"/>
            <a:ext cx="1298880" cy="52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22"/>
          <p:cNvSpPr/>
          <p:nvPr/>
        </p:nvSpPr>
        <p:spPr>
          <a:xfrm>
            <a:off x="7763040" y="692640"/>
            <a:ext cx="1298880" cy="56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3"/>
          <p:cNvSpPr/>
          <p:nvPr/>
        </p:nvSpPr>
        <p:spPr>
          <a:xfrm>
            <a:off x="792360" y="720000"/>
            <a:ext cx="8766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Jordan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10146600" y="2808000"/>
            <a:ext cx="941400" cy="60084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1224000" y="2868840"/>
            <a:ext cx="792000" cy="50220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3"/>
          <a:stretch/>
        </p:blipFill>
        <p:spPr>
          <a:xfrm>
            <a:off x="8130240" y="360000"/>
            <a:ext cx="1041840" cy="64692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4"/>
          <a:stretch/>
        </p:blipFill>
        <p:spPr>
          <a:xfrm>
            <a:off x="6166080" y="1800000"/>
            <a:ext cx="2473920" cy="50400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5"/>
          <a:stretch/>
        </p:blipFill>
        <p:spPr>
          <a:xfrm>
            <a:off x="7881120" y="2880000"/>
            <a:ext cx="1000080" cy="639000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131760" y="2904840"/>
            <a:ext cx="1046880" cy="1046880"/>
          </a:xfrm>
          <a:prstGeom prst="ellipse">
            <a:avLst/>
          </a:prstGeom>
          <a:solidFill>
            <a:srgbClr val="0070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S</a:t>
            </a:r>
            <a:r>
              <a:rPr b="1" lang="en-GB" sz="2200" spc="-1" strike="noStrike" baseline="-25000">
                <a:solidFill>
                  <a:srgbClr val="ffffff"/>
                </a:solidFill>
                <a:latin typeface="Calibri"/>
                <a:ea typeface="DejaVu Sans"/>
              </a:rPr>
              <a:t>i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2038320" y="2904840"/>
            <a:ext cx="1046880" cy="1046880"/>
          </a:xfrm>
          <a:prstGeom prst="ellipse">
            <a:avLst/>
          </a:prstGeom>
          <a:solidFill>
            <a:srgbClr val="0070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E</a:t>
            </a:r>
            <a:r>
              <a:rPr b="1" lang="en-GB" sz="2200" spc="-1" strike="noStrike" baseline="-25000">
                <a:solidFill>
                  <a:srgbClr val="ffffff"/>
                </a:solidFill>
                <a:latin typeface="Calibri"/>
                <a:ea typeface="DejaVu Sans"/>
              </a:rPr>
              <a:t>i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4232520" y="2904840"/>
            <a:ext cx="1046880" cy="1046880"/>
          </a:xfrm>
          <a:prstGeom prst="ellipse">
            <a:avLst/>
          </a:prstGeom>
          <a:solidFill>
            <a:srgbClr val="0070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P</a:t>
            </a:r>
            <a:r>
              <a:rPr b="1" lang="en-GB" sz="2200" spc="-1" strike="noStrike" baseline="-25000">
                <a:solidFill>
                  <a:srgbClr val="ffffff"/>
                </a:solidFill>
                <a:latin typeface="Calibri"/>
                <a:ea typeface="DejaVu Sans"/>
              </a:rPr>
              <a:t>i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11160000" y="2916000"/>
            <a:ext cx="1046880" cy="1046880"/>
          </a:xfrm>
          <a:prstGeom prst="ellipse">
            <a:avLst/>
          </a:prstGeom>
          <a:solidFill>
            <a:srgbClr val="0070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R</a:t>
            </a:r>
            <a:r>
              <a:rPr b="1" lang="en-GB" sz="2200" spc="-1" strike="noStrike" baseline="-25000">
                <a:solidFill>
                  <a:srgbClr val="ffffff"/>
                </a:solidFill>
                <a:latin typeface="Calibri"/>
                <a:ea typeface="DejaVu Sans"/>
              </a:rPr>
              <a:t>i</a:t>
            </a:r>
            <a:r>
              <a:rPr b="0" lang="en-GB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/</a:t>
            </a: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D</a:t>
            </a:r>
            <a:r>
              <a:rPr b="1" lang="en-GB" sz="2200" spc="-1" strike="noStrike" baseline="-25000">
                <a:solidFill>
                  <a:srgbClr val="ffffff"/>
                </a:solidFill>
                <a:latin typeface="Calibri"/>
                <a:ea typeface="DejaVu Sans"/>
              </a:rPr>
              <a:t>i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6444000" y="2904120"/>
            <a:ext cx="1046880" cy="1046880"/>
          </a:xfrm>
          <a:prstGeom prst="ellipse">
            <a:avLst/>
          </a:prstGeom>
          <a:solidFill>
            <a:srgbClr val="0070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I</a:t>
            </a:r>
            <a:r>
              <a:rPr b="1" lang="en-GB" sz="2200" spc="-1" strike="noStrike" baseline="-25000">
                <a:solidFill>
                  <a:srgbClr val="ffffff"/>
                </a:solidFill>
                <a:latin typeface="Calibri"/>
                <a:ea typeface="DejaVu Sans"/>
              </a:rPr>
              <a:t>i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1179720" y="3429000"/>
            <a:ext cx="83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7"/>
          <p:cNvSpPr/>
          <p:nvPr/>
        </p:nvSpPr>
        <p:spPr>
          <a:xfrm>
            <a:off x="3122280" y="3429000"/>
            <a:ext cx="1145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8"/>
          <p:cNvSpPr/>
          <p:nvPr/>
        </p:nvSpPr>
        <p:spPr>
          <a:xfrm>
            <a:off x="9032400" y="2952000"/>
            <a:ext cx="1046880" cy="1046880"/>
          </a:xfrm>
          <a:prstGeom prst="ellipse">
            <a:avLst/>
          </a:prstGeom>
          <a:solidFill>
            <a:srgbClr val="0070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H</a:t>
            </a:r>
            <a:r>
              <a:rPr b="1" lang="en-GB" sz="2200" spc="-1" strike="noStrike" baseline="-25000">
                <a:solidFill>
                  <a:srgbClr val="ffffff"/>
                </a:solidFill>
                <a:latin typeface="Calibri"/>
                <a:ea typeface="DejaVu Sans"/>
              </a:rPr>
              <a:t>i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42" name="CustomShape 9"/>
          <p:cNvSpPr/>
          <p:nvPr/>
        </p:nvSpPr>
        <p:spPr>
          <a:xfrm>
            <a:off x="6715080" y="168840"/>
            <a:ext cx="1046880" cy="1046880"/>
          </a:xfrm>
          <a:prstGeom prst="ellipse">
            <a:avLst/>
          </a:prstGeom>
          <a:solidFill>
            <a:srgbClr val="0070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A</a:t>
            </a:r>
            <a:r>
              <a:rPr b="1" lang="en-GB" sz="2200" spc="-1" strike="noStrike" baseline="-25000">
                <a:solidFill>
                  <a:srgbClr val="ffffff"/>
                </a:solidFill>
                <a:latin typeface="Calibri"/>
                <a:ea typeface="DejaVu Sans"/>
              </a:rPr>
              <a:t>i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43" name="CustomShape 10"/>
          <p:cNvSpPr/>
          <p:nvPr/>
        </p:nvSpPr>
        <p:spPr>
          <a:xfrm flipV="1">
            <a:off x="4896000" y="1062000"/>
            <a:ext cx="1971360" cy="188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11"/>
          <p:cNvSpPr/>
          <p:nvPr/>
        </p:nvSpPr>
        <p:spPr>
          <a:xfrm>
            <a:off x="8928000" y="1008000"/>
            <a:ext cx="1046880" cy="1046880"/>
          </a:xfrm>
          <a:prstGeom prst="ellipse">
            <a:avLst/>
          </a:prstGeom>
          <a:solidFill>
            <a:srgbClr val="0070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R</a:t>
            </a:r>
            <a:r>
              <a:rPr b="1" lang="en-GB" sz="2200" spc="-1" strike="noStrike" baseline="-25000">
                <a:solidFill>
                  <a:srgbClr val="ffffff"/>
                </a:solidFill>
                <a:latin typeface="Calibri"/>
                <a:ea typeface="DejaVu Sans"/>
              </a:rPr>
              <a:t>i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45" name="CustomShape 12"/>
          <p:cNvSpPr/>
          <p:nvPr/>
        </p:nvSpPr>
        <p:spPr>
          <a:xfrm>
            <a:off x="9072000" y="5001120"/>
            <a:ext cx="1046880" cy="1046880"/>
          </a:xfrm>
          <a:prstGeom prst="ellipse">
            <a:avLst/>
          </a:prstGeom>
          <a:solidFill>
            <a:srgbClr val="0070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D</a:t>
            </a:r>
            <a:r>
              <a:rPr b="1" lang="en-GB" sz="2200" spc="-1" strike="noStrike" baseline="-25000">
                <a:solidFill>
                  <a:srgbClr val="ffffff"/>
                </a:solidFill>
                <a:latin typeface="Calibri"/>
                <a:ea typeface="DejaVu Sans"/>
              </a:rPr>
              <a:t>i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46" name="CustomShape 13"/>
          <p:cNvSpPr/>
          <p:nvPr/>
        </p:nvSpPr>
        <p:spPr>
          <a:xfrm flipV="1" rot="3731400">
            <a:off x="7206480" y="3972600"/>
            <a:ext cx="2073960" cy="110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4"/>
          <p:cNvSpPr/>
          <p:nvPr/>
        </p:nvSpPr>
        <p:spPr>
          <a:xfrm rot="21579000">
            <a:off x="10105560" y="3455280"/>
            <a:ext cx="1040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15"/>
          <p:cNvSpPr/>
          <p:nvPr/>
        </p:nvSpPr>
        <p:spPr>
          <a:xfrm flipV="1">
            <a:off x="7416000" y="1871280"/>
            <a:ext cx="1658880" cy="143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6"/>
          <p:cNvSpPr/>
          <p:nvPr/>
        </p:nvSpPr>
        <p:spPr>
          <a:xfrm>
            <a:off x="7763040" y="692640"/>
            <a:ext cx="1298880" cy="56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7"/>
          <p:cNvSpPr/>
          <p:nvPr/>
        </p:nvSpPr>
        <p:spPr>
          <a:xfrm>
            <a:off x="5282280" y="3429360"/>
            <a:ext cx="1145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8"/>
          <p:cNvSpPr/>
          <p:nvPr/>
        </p:nvSpPr>
        <p:spPr>
          <a:xfrm rot="21579000">
            <a:off x="7550640" y="3451320"/>
            <a:ext cx="144864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9"/>
          <p:cNvSpPr/>
          <p:nvPr/>
        </p:nvSpPr>
        <p:spPr>
          <a:xfrm>
            <a:off x="792000" y="720000"/>
            <a:ext cx="9025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3" name="" descr=""/>
          <p:cNvPicPr/>
          <p:nvPr/>
        </p:nvPicPr>
        <p:blipFill>
          <a:blip r:embed="rId6"/>
          <a:stretch/>
        </p:blipFill>
        <p:spPr>
          <a:xfrm>
            <a:off x="4317120" y="1224000"/>
            <a:ext cx="1635480" cy="47376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7"/>
          <a:stretch/>
        </p:blipFill>
        <p:spPr>
          <a:xfrm>
            <a:off x="7106760" y="4464000"/>
            <a:ext cx="1029240" cy="62496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8"/>
          <a:stretch/>
        </p:blipFill>
        <p:spPr>
          <a:xfrm>
            <a:off x="5292000" y="2905920"/>
            <a:ext cx="1080000" cy="51408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9"/>
          <a:stretch/>
        </p:blipFill>
        <p:spPr>
          <a:xfrm>
            <a:off x="3240000" y="2916000"/>
            <a:ext cx="936000" cy="46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Application>LibreOffice/6.0.7.3$Linux_X86_64 LibreOffice_project/00m0$Build-3</Application>
  <Words>20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2020-05-26T21:41:08Z</dcterms:created>
  <dc:creator>Jordan D. Klein</dc:creator>
  <dc:description/>
  <dc:language>en-GB</dc:language>
  <cp:lastModifiedBy>Alberto Pascual García</cp:lastModifiedBy>
  <dcterms:modified xsi:type="dcterms:W3CDTF">2020-07-07T23:37:02Z</dcterms:modified>
  <cp:revision>13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