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D1214-9F2E-44F7-AFFB-22071314D0C4}" v="122" dt="2020-08-19T13:49:03.646"/>
    <p1510:client id="{A0F7844B-06D1-47FE-91EE-9850CDFAFAB8}" v="15" dt="2020-08-19T13:26:4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Campillo-Funollet" userId="2XRj2/x69NjQF4mk8IAD5KZexSKDoAMSt/vNS5hzxhw=" providerId="None" clId="Web-{47AD1214-9F2E-44F7-AFFB-22071314D0C4}"/>
    <pc:docChg chg="modSld">
      <pc:chgData name="Eduard Campillo-Funollet" userId="2XRj2/x69NjQF4mk8IAD5KZexSKDoAMSt/vNS5hzxhw=" providerId="None" clId="Web-{47AD1214-9F2E-44F7-AFFB-22071314D0C4}" dt="2020-08-19T13:49:03.646" v="64"/>
      <pc:docMkLst>
        <pc:docMk/>
      </pc:docMkLst>
      <pc:sldChg chg="addSp delSp modSp">
        <pc:chgData name="Eduard Campillo-Funollet" userId="2XRj2/x69NjQF4mk8IAD5KZexSKDoAMSt/vNS5hzxhw=" providerId="None" clId="Web-{47AD1214-9F2E-44F7-AFFB-22071314D0C4}" dt="2020-08-19T13:49:03.646" v="64"/>
        <pc:sldMkLst>
          <pc:docMk/>
          <pc:sldMk cId="109857222" sldId="256"/>
        </pc:sldMkLst>
        <pc:graphicFrameChg chg="add del mod modGraphic">
          <ac:chgData name="Eduard Campillo-Funollet" userId="2XRj2/x69NjQF4mk8IAD5KZexSKDoAMSt/vNS5hzxhw=" providerId="None" clId="Web-{47AD1214-9F2E-44F7-AFFB-22071314D0C4}" dt="2020-08-19T13:45:01.628" v="10"/>
          <ac:graphicFrameMkLst>
            <pc:docMk/>
            <pc:sldMk cId="109857222" sldId="256"/>
            <ac:graphicFrameMk id="5" creationId="{66DDD1E4-B8E2-4D88-BD34-840ED025E13C}"/>
          </ac:graphicFrameMkLst>
        </pc:graphicFrameChg>
        <pc:graphicFrameChg chg="add mod modGraphic">
          <ac:chgData name="Eduard Campillo-Funollet" userId="2XRj2/x69NjQF4mk8IAD5KZexSKDoAMSt/vNS5hzxhw=" providerId="None" clId="Web-{47AD1214-9F2E-44F7-AFFB-22071314D0C4}" dt="2020-08-19T13:46:51.176" v="33" actId="1076"/>
          <ac:graphicFrameMkLst>
            <pc:docMk/>
            <pc:sldMk cId="109857222" sldId="256"/>
            <ac:graphicFrameMk id="8" creationId="{0DB1A564-B73D-40DC-A912-282C50E41424}"/>
          </ac:graphicFrameMkLst>
        </pc:graphicFrameChg>
        <pc:picChg chg="add mod">
          <ac:chgData name="Eduard Campillo-Funollet" userId="2XRj2/x69NjQF4mk8IAD5KZexSKDoAMSt/vNS5hzxhw=" providerId="None" clId="Web-{47AD1214-9F2E-44F7-AFFB-22071314D0C4}" dt="2020-08-19T13:47:15.551" v="38" actId="1076"/>
          <ac:picMkLst>
            <pc:docMk/>
            <pc:sldMk cId="109857222" sldId="256"/>
            <ac:picMk id="9" creationId="{F0B94DA6-6871-48F0-8291-829B9FB5E549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7:26.582" v="41" actId="14100"/>
          <ac:picMkLst>
            <pc:docMk/>
            <pc:sldMk cId="109857222" sldId="256"/>
            <ac:picMk id="10" creationId="{CC59FA3C-E9EA-492C-97B7-80623763B792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7:40.442" v="44" actId="14100"/>
          <ac:picMkLst>
            <pc:docMk/>
            <pc:sldMk cId="109857222" sldId="256"/>
            <ac:picMk id="11" creationId="{58DD572A-32C8-4E30-8802-25688FF83E4A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7:52.723" v="47" actId="14100"/>
          <ac:picMkLst>
            <pc:docMk/>
            <pc:sldMk cId="109857222" sldId="256"/>
            <ac:picMk id="12" creationId="{BF6F5469-DF8A-436A-9EC3-59995505F459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8:06.177" v="50" actId="14100"/>
          <ac:picMkLst>
            <pc:docMk/>
            <pc:sldMk cId="109857222" sldId="256"/>
            <ac:picMk id="13" creationId="{5EF3E2BC-4B13-42DA-8BD5-658FD2217B21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8:26.005" v="54" actId="1076"/>
          <ac:picMkLst>
            <pc:docMk/>
            <pc:sldMk cId="109857222" sldId="256"/>
            <ac:picMk id="14" creationId="{3BF0143B-D362-48FD-A4CC-3FAED187A5C5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8:33.052" v="57" actId="14100"/>
          <ac:picMkLst>
            <pc:docMk/>
            <pc:sldMk cId="109857222" sldId="256"/>
            <ac:picMk id="15" creationId="{E5A930FB-DE96-4FA9-92C1-BE1D2378D45A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8:46.989" v="60" actId="14100"/>
          <ac:picMkLst>
            <pc:docMk/>
            <pc:sldMk cId="109857222" sldId="256"/>
            <ac:picMk id="16" creationId="{3ACEE5FF-BEE2-4DCC-AE8F-79D198FB5D6A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8:59.552" v="63" actId="14100"/>
          <ac:picMkLst>
            <pc:docMk/>
            <pc:sldMk cId="109857222" sldId="256"/>
            <ac:picMk id="17" creationId="{0C030D7D-8AAF-417B-88EC-EF19E14B0B3A}"/>
          </ac:picMkLst>
        </pc:picChg>
        <pc:picChg chg="add mod">
          <ac:chgData name="Eduard Campillo-Funollet" userId="2XRj2/x69NjQF4mk8IAD5KZexSKDoAMSt/vNS5hzxhw=" providerId="None" clId="Web-{47AD1214-9F2E-44F7-AFFB-22071314D0C4}" dt="2020-08-19T13:49:03.646" v="64"/>
          <ac:picMkLst>
            <pc:docMk/>
            <pc:sldMk cId="109857222" sldId="256"/>
            <ac:picMk id="18" creationId="{8444C954-D0C6-40D6-A3E6-D53F1F04E7B8}"/>
          </ac:picMkLst>
        </pc:picChg>
      </pc:sldChg>
    </pc:docChg>
  </pc:docChgLst>
  <pc:docChgLst>
    <pc:chgData clId="Web-{A0F7844B-06D1-47FE-91EE-9850CDFAFAB8}"/>
    <pc:docChg chg="modSld">
      <pc:chgData name="" userId="" providerId="" clId="Web-{A0F7844B-06D1-47FE-91EE-9850CDFAFAB8}" dt="2020-08-19T13:26:43.490" v="11" actId="1076"/>
      <pc:docMkLst>
        <pc:docMk/>
      </pc:docMkLst>
      <pc:sldChg chg="addSp delSp modSp">
        <pc:chgData name="" userId="" providerId="" clId="Web-{A0F7844B-06D1-47FE-91EE-9850CDFAFAB8}" dt="2020-08-19T13:26:43.490" v="11" actId="1076"/>
        <pc:sldMkLst>
          <pc:docMk/>
          <pc:sldMk cId="109857222" sldId="256"/>
        </pc:sldMkLst>
        <pc:spChg chg="del">
          <ac:chgData name="" userId="" providerId="" clId="Web-{A0F7844B-06D1-47FE-91EE-9850CDFAFAB8}" dt="2020-08-19T13:25:22.83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A0F7844B-06D1-47FE-91EE-9850CDFAFAB8}" dt="2020-08-19T13:25:24.552" v="1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" userId="" providerId="" clId="Web-{A0F7844B-06D1-47FE-91EE-9850CDFAFAB8}" dt="2020-08-19T13:25:46.302" v="4"/>
          <ac:picMkLst>
            <pc:docMk/>
            <pc:sldMk cId="109857222" sldId="256"/>
            <ac:picMk id="4" creationId="{D08B77A2-3E49-4567-A71D-16632353AE23}"/>
          </ac:picMkLst>
        </pc:picChg>
        <pc:picChg chg="add del mod">
          <ac:chgData name="" userId="" providerId="" clId="Web-{A0F7844B-06D1-47FE-91EE-9850CDFAFAB8}" dt="2020-08-19T13:26:18.583" v="6"/>
          <ac:picMkLst>
            <pc:docMk/>
            <pc:sldMk cId="109857222" sldId="256"/>
            <ac:picMk id="5" creationId="{0E362D83-DE7A-4F94-AB2E-8F0397E8BE92}"/>
          </ac:picMkLst>
        </pc:picChg>
        <pc:picChg chg="add mod">
          <ac:chgData name="" userId="" providerId="" clId="Web-{A0F7844B-06D1-47FE-91EE-9850CDFAFAB8}" dt="2020-08-19T13:26:43.490" v="11" actId="1076"/>
          <ac:picMkLst>
            <pc:docMk/>
            <pc:sldMk cId="109857222" sldId="256"/>
            <ac:picMk id="6" creationId="{1DB7BD02-3F27-459A-9B64-A302F5E593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750361"/>
            <a:ext cx="4191000" cy="507787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96959"/>
              </p:ext>
            </p:extLst>
          </p:nvPr>
        </p:nvGraphicFramePr>
        <p:xfrm>
          <a:off x="5482167" y="810153"/>
          <a:ext cx="6019800" cy="500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Reduction of mean number of contacts per day and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Number of carers ( 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Elderly only, elderly + adults with comorbidities, elderly + adults with comorbidities + kids, up to 20%, 25%,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In the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2, 10 contacts per week and individual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Exclude symptomatic from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Lockdown of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Evacuated individuals cannot infect other people,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91" y="1216025"/>
            <a:ext cx="311150" cy="3111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C59FA3C-E9EA-492C-97B7-80623763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92" y="1597025"/>
            <a:ext cx="311150" cy="3111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92" y="2028825"/>
            <a:ext cx="311150" cy="31115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092" y="2401358"/>
            <a:ext cx="311150" cy="31115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092" y="3027892"/>
            <a:ext cx="311150" cy="3111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6092" y="3730625"/>
            <a:ext cx="311150" cy="31115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6092" y="4145492"/>
            <a:ext cx="311150" cy="3111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092" y="4543425"/>
            <a:ext cx="311150" cy="31115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6092" y="5017558"/>
            <a:ext cx="311150" cy="31115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8444C954-D0C6-40D6-A3E6-D53F1F04E7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5025" y="3138488"/>
            <a:ext cx="361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</cp:revision>
  <dcterms:created xsi:type="dcterms:W3CDTF">2020-08-19T13:44:28Z</dcterms:created>
  <dcterms:modified xsi:type="dcterms:W3CDTF">2020-08-19T13:49:04Z</dcterms:modified>
</cp:coreProperties>
</file>