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77"/>
    <a:srgbClr val="FF5050"/>
    <a:srgbClr val="A50021"/>
    <a:srgbClr val="ED7D31"/>
    <a:srgbClr val="FFCC99"/>
    <a:srgbClr val="92D050"/>
    <a:srgbClr val="FF7C80"/>
    <a:srgbClr val="CC3300"/>
    <a:srgbClr val="FF3300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9583"/>
              </p:ext>
            </p:extLst>
          </p:nvPr>
        </p:nvGraphicFramePr>
        <p:xfrm>
          <a:off x="5327802" y="745858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77" y="1189785"/>
            <a:ext cx="335394" cy="335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7" y="2028689"/>
            <a:ext cx="335394" cy="33539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77" y="2453702"/>
            <a:ext cx="335394" cy="33539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577" y="3185194"/>
            <a:ext cx="335394" cy="33539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577" y="4131371"/>
            <a:ext cx="335394" cy="33539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577" y="4775675"/>
            <a:ext cx="335394" cy="33539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577" y="5310928"/>
            <a:ext cx="335394" cy="33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87" y="2204203"/>
            <a:ext cx="108756" cy="14830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577" y="5775593"/>
            <a:ext cx="335394" cy="33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5" y="1596735"/>
            <a:ext cx="330916" cy="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92172"/>
              </p:ext>
            </p:extLst>
          </p:nvPr>
        </p:nvGraphicFramePr>
        <p:xfrm>
          <a:off x="4992356" y="833136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 +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buffering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at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Buffering 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7" y="2079090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0314"/>
              </p:ext>
            </p:extLst>
          </p:nvPr>
        </p:nvGraphicFramePr>
        <p:xfrm>
          <a:off x="5013788" y="740049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 + Healthy adults &amp;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by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 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71" y="1982155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6C71FD32-D732-4E43-9081-42D5AE070494}"/>
              </a:ext>
            </a:extLst>
          </p:cNvPr>
          <p:cNvSpPr/>
          <p:nvPr/>
        </p:nvSpPr>
        <p:spPr>
          <a:xfrm>
            <a:off x="4380026" y="685451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6DFE01-319F-449E-9FD5-29782BD251C4}"/>
              </a:ext>
            </a:extLst>
          </p:cNvPr>
          <p:cNvSpPr txBox="1"/>
          <p:nvPr/>
        </p:nvSpPr>
        <p:spPr>
          <a:xfrm>
            <a:off x="4397448" y="683665"/>
            <a:ext cx="3309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1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1F4B2E2-B511-4A56-86DD-08747C3B2376}"/>
              </a:ext>
            </a:extLst>
          </p:cNvPr>
          <p:cNvSpPr/>
          <p:nvPr/>
        </p:nvSpPr>
        <p:spPr>
          <a:xfrm>
            <a:off x="4380026" y="1165925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B5136A-4EE7-460B-8413-AEB529792460}"/>
              </a:ext>
            </a:extLst>
          </p:cNvPr>
          <p:cNvSpPr txBox="1"/>
          <p:nvPr/>
        </p:nvSpPr>
        <p:spPr>
          <a:xfrm>
            <a:off x="4397448" y="116413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</a:t>
            </a:r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ACF663-F402-4259-BDBE-82FD73447BF2}"/>
              </a:ext>
            </a:extLst>
          </p:cNvPr>
          <p:cNvSpPr/>
          <p:nvPr/>
        </p:nvSpPr>
        <p:spPr>
          <a:xfrm>
            <a:off x="4380026" y="1657647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35F8AA-FE3A-4D46-8166-CF345A361488}"/>
              </a:ext>
            </a:extLst>
          </p:cNvPr>
          <p:cNvSpPr txBox="1"/>
          <p:nvPr/>
        </p:nvSpPr>
        <p:spPr>
          <a:xfrm>
            <a:off x="4334306" y="165586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2a</a:t>
            </a:r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0B356B5-6854-4929-AA22-A4C3BFE36A54}"/>
              </a:ext>
            </a:extLst>
          </p:cNvPr>
          <p:cNvSpPr/>
          <p:nvPr/>
        </p:nvSpPr>
        <p:spPr>
          <a:xfrm>
            <a:off x="4380026" y="2144168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6F922E-92A6-4310-ADAF-6B97131DCD53}"/>
              </a:ext>
            </a:extLst>
          </p:cNvPr>
          <p:cNvSpPr txBox="1"/>
          <p:nvPr/>
        </p:nvSpPr>
        <p:spPr>
          <a:xfrm>
            <a:off x="4334306" y="2142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2b</a:t>
            </a:r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84EDEA-B62D-4BFD-81A4-7C952EDFAB28}"/>
              </a:ext>
            </a:extLst>
          </p:cNvPr>
          <p:cNvSpPr/>
          <p:nvPr/>
        </p:nvSpPr>
        <p:spPr>
          <a:xfrm>
            <a:off x="4380026" y="2934655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002D3E-D86D-4BCE-82BA-683FC915F8BE}"/>
              </a:ext>
            </a:extLst>
          </p:cNvPr>
          <p:cNvSpPr txBox="1"/>
          <p:nvPr/>
        </p:nvSpPr>
        <p:spPr>
          <a:xfrm>
            <a:off x="4397448" y="293286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264865-3018-4096-A758-25766A01F251}"/>
              </a:ext>
            </a:extLst>
          </p:cNvPr>
          <p:cNvSpPr/>
          <p:nvPr/>
        </p:nvSpPr>
        <p:spPr>
          <a:xfrm>
            <a:off x="4380026" y="3915816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782B23-7B84-40A1-A67D-D2A0B01C49C8}"/>
              </a:ext>
            </a:extLst>
          </p:cNvPr>
          <p:cNvSpPr txBox="1"/>
          <p:nvPr/>
        </p:nvSpPr>
        <p:spPr>
          <a:xfrm>
            <a:off x="4334306" y="39140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F6C3D81-076E-48C5-A648-20FB7F6FB316}"/>
              </a:ext>
            </a:extLst>
          </p:cNvPr>
          <p:cNvSpPr/>
          <p:nvPr/>
        </p:nvSpPr>
        <p:spPr>
          <a:xfrm>
            <a:off x="4380026" y="4493470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48E36E-98FF-4001-9CFC-136432BD1518}"/>
              </a:ext>
            </a:extLst>
          </p:cNvPr>
          <p:cNvSpPr txBox="1"/>
          <p:nvPr/>
        </p:nvSpPr>
        <p:spPr>
          <a:xfrm>
            <a:off x="4334306" y="44916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8DFA-3AC7-4F8B-9800-750BD3C6D674}"/>
              </a:ext>
            </a:extLst>
          </p:cNvPr>
          <p:cNvSpPr/>
          <p:nvPr/>
        </p:nvSpPr>
        <p:spPr>
          <a:xfrm>
            <a:off x="4380026" y="4996134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78789-47E7-45D3-964C-E4746445E24E}"/>
              </a:ext>
            </a:extLst>
          </p:cNvPr>
          <p:cNvSpPr txBox="1"/>
          <p:nvPr/>
        </p:nvSpPr>
        <p:spPr>
          <a:xfrm>
            <a:off x="4334306" y="4994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D583654-4B91-42A2-82B1-A7EB6D975E41}"/>
              </a:ext>
            </a:extLst>
          </p:cNvPr>
          <p:cNvSpPr/>
          <p:nvPr/>
        </p:nvSpPr>
        <p:spPr>
          <a:xfrm>
            <a:off x="4380026" y="5589857"/>
            <a:ext cx="365760" cy="365760"/>
          </a:xfrm>
          <a:prstGeom prst="ellipse">
            <a:avLst/>
          </a:prstGeom>
          <a:solidFill>
            <a:srgbClr val="843C0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BBA7D5-D1E8-452F-9890-5317C472E50C}"/>
              </a:ext>
            </a:extLst>
          </p:cNvPr>
          <p:cNvGrpSpPr/>
          <p:nvPr/>
        </p:nvGrpSpPr>
        <p:grpSpPr>
          <a:xfrm>
            <a:off x="0" y="842381"/>
            <a:ext cx="4307681" cy="5479838"/>
            <a:chOff x="0" y="842381"/>
            <a:chExt cx="4572000" cy="54678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DF28842-95D1-4436-9C3C-2346288FC0AB}"/>
                </a:ext>
              </a:extLst>
            </p:cNvPr>
            <p:cNvSpPr/>
            <p:nvPr/>
          </p:nvSpPr>
          <p:spPr>
            <a:xfrm>
              <a:off x="51055" y="901109"/>
              <a:ext cx="4520945" cy="53318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28C95F-24C4-4886-9AA6-9D1552FE3BE9}"/>
                </a:ext>
              </a:extLst>
            </p:cNvPr>
            <p:cNvSpPr/>
            <p:nvPr/>
          </p:nvSpPr>
          <p:spPr>
            <a:xfrm>
              <a:off x="51055" y="4687498"/>
              <a:ext cx="4520945" cy="16227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AE234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Bookman Old Style" panose="02050604050505020204" pitchFamily="18" charset="0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0BB92-BDAB-41AE-A51F-A32733900492}"/>
                </a:ext>
              </a:extLst>
            </p:cNvPr>
            <p:cNvSpPr txBox="1"/>
            <p:nvPr/>
          </p:nvSpPr>
          <p:spPr>
            <a:xfrm>
              <a:off x="0" y="901109"/>
              <a:ext cx="1889982" cy="3919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b="0" i="0" u="none" strike="noStrike" kern="1200" cap="none" dirty="0">
                  <a:ln>
                    <a:noFill/>
                  </a:ln>
                  <a:latin typeface="Bookman Old Style" panose="02050604050505020204" pitchFamily="18" charset="0"/>
                  <a:ea typeface="Noto Sans CJK SC" pitchFamily="2"/>
                  <a:cs typeface="Lohit Devanagari" pitchFamily="2"/>
                </a:rPr>
                <a:t>Exposed zone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218774-3C16-48B0-9540-E304F61E35C0}"/>
                </a:ext>
              </a:extLst>
            </p:cNvPr>
            <p:cNvSpPr txBox="1"/>
            <p:nvPr/>
          </p:nvSpPr>
          <p:spPr>
            <a:xfrm>
              <a:off x="822734" y="5769323"/>
              <a:ext cx="1448002" cy="4327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i="0" u="none" strike="noStrike" kern="1200" cap="none" dirty="0">
                  <a:ln>
                    <a:noFill/>
                  </a:ln>
                  <a:latin typeface="Walbaum Display" panose="02070503090703020303" pitchFamily="18" charset="0"/>
                  <a:ea typeface="Noto Sans CJK SC" pitchFamily="2"/>
                  <a:cs typeface="Hadassah Friedlaender" panose="020B0604020202020204" pitchFamily="18" charset="-79"/>
                </a:rPr>
                <a:t>Safety zone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6A537B-EFF2-4A25-B89A-AF5D732D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193699" y="5388753"/>
              <a:ext cx="636830" cy="689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D8398F4-5368-45F0-84E7-4B7DAB87F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1960765" y="1248839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E53128-E89A-4C67-9C2F-CCB2108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2974469" y="1249225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EE90029-FCD4-499D-A957-BD1DBE4C7E63}"/>
                </a:ext>
              </a:extLst>
            </p:cNvPr>
            <p:cNvSpPr/>
            <p:nvPr/>
          </p:nvSpPr>
          <p:spPr>
            <a:xfrm>
              <a:off x="2428449" y="1519295"/>
              <a:ext cx="545630" cy="154546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10"/>
                <a:gd name="f16" fmla="*/ f9 f7 1"/>
                <a:gd name="f17" fmla="*/ f10 f8 1"/>
                <a:gd name="f18" fmla="*/ f9 f15 1"/>
                <a:gd name="f19" fmla="*/ f14 f8 1"/>
                <a:gd name="f20" fmla="*/ f12 f8 1"/>
                <a:gd name="f21" fmla="*/ f18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0" r="f24" b="f19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3" y="f4"/>
                  </a:lnTo>
                  <a:lnTo>
                    <a:pt x="f5" y="f6"/>
                  </a:lnTo>
                  <a:lnTo>
                    <a:pt x="f13" y="f5"/>
                  </a:lnTo>
                  <a:lnTo>
                    <a:pt x="f13" y="f14"/>
                  </a:lnTo>
                  <a:lnTo>
                    <a:pt x="f11" y="f14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8031C05-B0FB-4826-A055-19B0FC79BB3F}"/>
                </a:ext>
              </a:extLst>
            </p:cNvPr>
            <p:cNvSpPr/>
            <p:nvPr/>
          </p:nvSpPr>
          <p:spPr>
            <a:xfrm>
              <a:off x="2506396" y="1094292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1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16245A6-CCAC-4B44-859E-3BD9B478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1649365" y="2446573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124FF2-70CD-411B-A645-0A0ED0FC0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2077686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887E12-2BE6-485E-AC56-621B89F0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3631565" y="2487142"/>
              <a:ext cx="862487" cy="654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BCF3156-E1CE-47A8-A430-ED0254E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3169728" y="2485211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5319D7-40FA-4A46-8CFD-31B7428EA85B}"/>
                </a:ext>
              </a:extLst>
            </p:cNvPr>
            <p:cNvSpPr/>
            <p:nvPr/>
          </p:nvSpPr>
          <p:spPr>
            <a:xfrm>
              <a:off x="1376160" y="4301132"/>
              <a:ext cx="1792787" cy="618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8C7CF-F99A-426F-8224-15CE45DFD1B8}"/>
                </a:ext>
              </a:extLst>
            </p:cNvPr>
            <p:cNvSpPr/>
            <p:nvPr/>
          </p:nvSpPr>
          <p:spPr>
            <a:xfrm rot="5394600">
              <a:off x="2275169" y="2483417"/>
              <a:ext cx="734096" cy="5058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36586B-5581-4E52-8A97-196FF7B2DECD}"/>
                </a:ext>
              </a:extLst>
            </p:cNvPr>
            <p:cNvSpPr/>
            <p:nvPr/>
          </p:nvSpPr>
          <p:spPr>
            <a:xfrm>
              <a:off x="4026759" y="209923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CDA7A39-61F0-47BE-87C1-904746E4187D}"/>
                </a:ext>
              </a:extLst>
            </p:cNvPr>
            <p:cNvSpPr/>
            <p:nvPr/>
          </p:nvSpPr>
          <p:spPr>
            <a:xfrm>
              <a:off x="1999737" y="2523847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endParaRPr lang="en-GB" sz="1800" b="0" i="0" u="none" strike="noStrike" kern="1200" cap="none">
                <a:ln>
                  <a:noFill/>
                </a:ln>
                <a:latin typeface="TeX Gyre Bonum Math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7C0C91-4412-426A-9686-4B2C0E96112F}"/>
                </a:ext>
              </a:extLst>
            </p:cNvPr>
            <p:cNvSpPr/>
            <p:nvPr/>
          </p:nvSpPr>
          <p:spPr>
            <a:xfrm>
              <a:off x="1299382" y="23704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2a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697BE2-4762-4918-8C77-78CCCE39A960}"/>
                </a:ext>
              </a:extLst>
            </p:cNvPr>
            <p:cNvSpPr/>
            <p:nvPr/>
          </p:nvSpPr>
          <p:spPr>
            <a:xfrm>
              <a:off x="206950" y="491931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C7B4D9-7CA7-4719-A3E0-3F9CB02FB098}"/>
                </a:ext>
              </a:extLst>
            </p:cNvPr>
            <p:cNvSpPr/>
            <p:nvPr/>
          </p:nvSpPr>
          <p:spPr>
            <a:xfrm>
              <a:off x="1768235" y="44193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3a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DE8C02-2972-446B-9F98-4DC8B81685A4}"/>
                </a:ext>
              </a:extLst>
            </p:cNvPr>
            <p:cNvSpPr/>
            <p:nvPr/>
          </p:nvSpPr>
          <p:spPr>
            <a:xfrm>
              <a:off x="2467422" y="441704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3c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6B9306-9650-46DB-8D54-BD423B04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519129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6ACBF2-2232-41D9-A7EF-857BE752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13941" t="27090" r="72047" b="55437"/>
            <a:stretch>
              <a:fillRect/>
            </a:stretch>
          </p:blipFill>
          <p:spPr>
            <a:xfrm>
              <a:off x="2857159" y="5074251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BAFFDA-4FB7-4095-965D-1B61264E0DB7}"/>
                </a:ext>
              </a:extLst>
            </p:cNvPr>
            <p:cNvSpPr/>
            <p:nvPr/>
          </p:nvSpPr>
          <p:spPr>
            <a:xfrm rot="1559400">
              <a:off x="891027" y="4050881"/>
              <a:ext cx="1018382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03DCC4-819C-4DED-AC26-E79A648B2623}"/>
                </a:ext>
              </a:extLst>
            </p:cNvPr>
            <p:cNvSpPr/>
            <p:nvPr/>
          </p:nvSpPr>
          <p:spPr>
            <a:xfrm rot="12941711">
              <a:off x="2160203" y="5007135"/>
              <a:ext cx="844169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C9D02FD-B38F-4540-9008-6481B5E18D0E}"/>
                </a:ext>
              </a:extLst>
            </p:cNvPr>
            <p:cNvSpPr/>
            <p:nvPr/>
          </p:nvSpPr>
          <p:spPr>
            <a:xfrm>
              <a:off x="1142318" y="3760219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3b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9B0EF5-52F1-4091-A980-1504DE3D3755}"/>
                </a:ext>
              </a:extLst>
            </p:cNvPr>
            <p:cNvSpPr/>
            <p:nvPr/>
          </p:nvSpPr>
          <p:spPr>
            <a:xfrm rot="16183800" flipV="1">
              <a:off x="2823755" y="1595893"/>
              <a:ext cx="1662919" cy="155895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F524A5-0E78-4A9F-8B50-C4ADDE5241ED}"/>
                </a:ext>
              </a:extLst>
            </p:cNvPr>
            <p:cNvSpPr/>
            <p:nvPr/>
          </p:nvSpPr>
          <p:spPr>
            <a:xfrm rot="10756800">
              <a:off x="2853469" y="2552652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D20CBF-B9F9-400A-9797-5F55DF7F5EE7}"/>
                </a:ext>
              </a:extLst>
            </p:cNvPr>
            <p:cNvSpPr/>
            <p:nvPr/>
          </p:nvSpPr>
          <p:spPr>
            <a:xfrm rot="18991200" flipV="1">
              <a:off x="2339430" y="3389862"/>
              <a:ext cx="1033580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6AD99C9-B64E-4D07-9A54-2E0EA6868B62}"/>
                </a:ext>
              </a:extLst>
            </p:cNvPr>
            <p:cNvSpPr/>
            <p:nvPr/>
          </p:nvSpPr>
          <p:spPr>
            <a:xfrm>
              <a:off x="2663070" y="3374626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B78FCA-0762-4F6F-9F29-5FA3D1C2BD1D}"/>
                </a:ext>
              </a:extLst>
            </p:cNvPr>
            <p:cNvSpPr txBox="1"/>
            <p:nvPr/>
          </p:nvSpPr>
          <p:spPr>
            <a:xfrm>
              <a:off x="1999737" y="3290784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0F3CEF-0982-4A07-9843-AFD9472BCB7D}"/>
                </a:ext>
              </a:extLst>
            </p:cNvPr>
            <p:cNvSpPr txBox="1"/>
            <p:nvPr/>
          </p:nvSpPr>
          <p:spPr>
            <a:xfrm>
              <a:off x="3130364" y="2441165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A04914-1939-47C1-A284-DFFDAAE3CB68}"/>
                </a:ext>
              </a:extLst>
            </p:cNvPr>
            <p:cNvSpPr/>
            <p:nvPr/>
          </p:nvSpPr>
          <p:spPr>
            <a:xfrm rot="6000">
              <a:off x="1986743" y="2450548"/>
              <a:ext cx="129393" cy="150683"/>
            </a:xfrm>
            <a:custGeom>
              <a:avLst>
                <a:gd name="f0" fmla="val 7395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21600 1"/>
                <a:gd name="f9" fmla="*/ 7500 7500 1"/>
                <a:gd name="f10" fmla="val 18900"/>
                <a:gd name="f11" fmla="val -2147483647"/>
                <a:gd name="f12" fmla="val 2147483647"/>
                <a:gd name="f13" fmla="val 5080"/>
                <a:gd name="f14" fmla="val 10800"/>
                <a:gd name="f15" fmla="val 16520"/>
                <a:gd name="f16" fmla="val 9740"/>
                <a:gd name="f17" fmla="val 16730"/>
                <a:gd name="f18" fmla="val 4870"/>
                <a:gd name="f19" fmla="+- 0 0 0"/>
                <a:gd name="f20" fmla="*/ f4 1 21600"/>
                <a:gd name="f21" fmla="*/ f5 1 21600"/>
                <a:gd name="f22" fmla="pin 0 f0 18900"/>
                <a:gd name="f23" fmla="*/ f19 f1 1"/>
                <a:gd name="f24" fmla="val f22"/>
                <a:gd name="f25" fmla="+- 21600 0 f22"/>
                <a:gd name="f26" fmla="*/ f22 1794 1"/>
                <a:gd name="f27" fmla="*/ f22 f20 1"/>
                <a:gd name="f28" fmla="*/ 10800 f21 1"/>
                <a:gd name="f29" fmla="*/ 21600 f20 1"/>
                <a:gd name="f30" fmla="*/ 0 f21 1"/>
                <a:gd name="f31" fmla="*/ f23 1 f3"/>
                <a:gd name="f32" fmla="*/ 0 f20 1"/>
                <a:gd name="f33" fmla="*/ 21600 f21 1"/>
                <a:gd name="f34" fmla="*/ f25 1 2"/>
                <a:gd name="f35" fmla="*/ f26 1 10000"/>
                <a:gd name="f36" fmla="*/ f25 f25 1"/>
                <a:gd name="f37" fmla="*/ f25 f20 1"/>
                <a:gd name="f38" fmla="+- f31 0 f2"/>
                <a:gd name="f39" fmla="*/ f24 f20 1"/>
                <a:gd name="f40" fmla="+- f34 f22 0"/>
                <a:gd name="f41" fmla="+- 21600 0 f35"/>
                <a:gd name="f42" fmla="*/ f36 1 f8"/>
                <a:gd name="f43" fmla="+- 1 0 f42"/>
                <a:gd name="f44" fmla="*/ f9 f43 1"/>
                <a:gd name="f45" fmla="sqrt f44"/>
                <a:gd name="f46" fmla="+- 10800 0 f45"/>
                <a:gd name="f47" fmla="+- 10800 f45 0"/>
                <a:gd name="f48" fmla="*/ f47 f21 1"/>
                <a:gd name="f49" fmla="*/ f46 f21 1"/>
              </a:gdLst>
              <a:ahLst>
                <a:ahXY gdRefX="f0" minX="f6" maxX="f10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29" y="f30"/>
                </a:cxn>
                <a:cxn ang="f38">
                  <a:pos x="f32" y="f28"/>
                </a:cxn>
                <a:cxn ang="f38">
                  <a:pos x="f29" y="f33"/>
                </a:cxn>
                <a:cxn ang="f38">
                  <a:pos x="f39" y="f28"/>
                </a:cxn>
              </a:cxnLst>
              <a:rect l="f37" t="f49" r="f29" b="f48"/>
              <a:pathLst>
                <a:path w="21600" h="21600">
                  <a:moveTo>
                    <a:pt x="f7" y="f6"/>
                  </a:moveTo>
                  <a:cubicBezTo>
                    <a:pt x="f40" y="f35"/>
                    <a:pt x="f24" y="f13"/>
                    <a:pt x="f24" y="f14"/>
                  </a:cubicBezTo>
                  <a:cubicBezTo>
                    <a:pt x="f24" y="f15"/>
                    <a:pt x="f40" y="f41"/>
                    <a:pt x="f7" y="f7"/>
                  </a:cubicBezTo>
                  <a:cubicBezTo>
                    <a:pt x="f16" y="f7"/>
                    <a:pt x="f6" y="f17"/>
                    <a:pt x="f6" y="f14"/>
                  </a:cubicBezTo>
                  <a:cubicBezTo>
                    <a:pt x="f6" y="f18"/>
                    <a:pt x="f16" y="f6"/>
                    <a:pt x="f7" y="f6"/>
                  </a:cubicBezTo>
                  <a:close/>
                </a:path>
              </a:pathLst>
            </a:custGeom>
            <a:solidFill>
              <a:srgbClr val="FC1301"/>
            </a:solidFill>
            <a:ln>
              <a:noFill/>
              <a:prstDash val="solid"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4F48F6-2CFC-4D6A-B5F5-5F8B4580D47C}"/>
                </a:ext>
              </a:extLst>
            </p:cNvPr>
            <p:cNvSpPr/>
            <p:nvPr/>
          </p:nvSpPr>
          <p:spPr>
            <a:xfrm>
              <a:off x="3788135" y="96123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4</a:t>
              </a:r>
            </a:p>
          </p:txBody>
        </p:sp>
      </p:grp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0CBF7EB2-FB39-499F-A9E2-142AACAC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19822"/>
              </p:ext>
            </p:extLst>
          </p:nvPr>
        </p:nvGraphicFramePr>
        <p:xfrm>
          <a:off x="4743066" y="216795"/>
          <a:ext cx="7287009" cy="65444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86622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100387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 (    )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 (up to 20%, 25%, or 30% of the population)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52BD2678-2170-4CB6-A83A-463F056FA0FC}"/>
              </a:ext>
            </a:extLst>
          </p:cNvPr>
          <p:cNvSpPr txBox="1"/>
          <p:nvPr/>
        </p:nvSpPr>
        <p:spPr>
          <a:xfrm>
            <a:off x="4397448" y="5588071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629441-0CE7-43F9-9EBE-661A817452B6}"/>
              </a:ext>
            </a:extLst>
          </p:cNvPr>
          <p:cNvSpPr/>
          <p:nvPr/>
        </p:nvSpPr>
        <p:spPr>
          <a:xfrm rot="5394600">
            <a:off x="4334757" y="6193377"/>
            <a:ext cx="453579" cy="3309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2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16A232E-E2C7-4E26-A57D-1AEC73DCE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17" y="1682117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6D6ED01-93C1-485A-8FAC-2AC17C0E9130}"/>
              </a:ext>
            </a:extLst>
          </p:cNvPr>
          <p:cNvSpPr/>
          <p:nvPr/>
        </p:nvSpPr>
        <p:spPr>
          <a:xfrm>
            <a:off x="4337164" y="5589857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6A2750-A54A-496F-A0D5-9546714E06AF}"/>
              </a:ext>
            </a:extLst>
          </p:cNvPr>
          <p:cNvSpPr txBox="1"/>
          <p:nvPr/>
        </p:nvSpPr>
        <p:spPr>
          <a:xfrm>
            <a:off x="4354586" y="5588071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4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6BE17B-1F84-47E6-BC70-9C43C6C8A2EE}"/>
              </a:ext>
            </a:extLst>
          </p:cNvPr>
          <p:cNvSpPr/>
          <p:nvPr/>
        </p:nvSpPr>
        <p:spPr>
          <a:xfrm>
            <a:off x="4337164" y="4996134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2397-568E-4738-B01F-1233A24311C9}"/>
              </a:ext>
            </a:extLst>
          </p:cNvPr>
          <p:cNvSpPr txBox="1"/>
          <p:nvPr/>
        </p:nvSpPr>
        <p:spPr>
          <a:xfrm>
            <a:off x="4291444" y="4994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3c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75A3495-9B04-4983-9898-0D8C2C060441}"/>
              </a:ext>
            </a:extLst>
          </p:cNvPr>
          <p:cNvSpPr/>
          <p:nvPr/>
        </p:nvSpPr>
        <p:spPr>
          <a:xfrm>
            <a:off x="4337164" y="4493470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70285-FB23-4A75-BDC5-F0B05C74925C}"/>
              </a:ext>
            </a:extLst>
          </p:cNvPr>
          <p:cNvSpPr txBox="1"/>
          <p:nvPr/>
        </p:nvSpPr>
        <p:spPr>
          <a:xfrm>
            <a:off x="4291444" y="44916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3b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18A201-0083-421C-AE09-38C90738DF32}"/>
              </a:ext>
            </a:extLst>
          </p:cNvPr>
          <p:cNvSpPr/>
          <p:nvPr/>
        </p:nvSpPr>
        <p:spPr>
          <a:xfrm>
            <a:off x="4337164" y="3915816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9E8250-8DE8-4BA1-A228-EE0C01FAA49A}"/>
              </a:ext>
            </a:extLst>
          </p:cNvPr>
          <p:cNvSpPr txBox="1"/>
          <p:nvPr/>
        </p:nvSpPr>
        <p:spPr>
          <a:xfrm>
            <a:off x="4291444" y="39140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3a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6807F-BB47-4216-89AC-EF183237938D}"/>
              </a:ext>
            </a:extLst>
          </p:cNvPr>
          <p:cNvSpPr/>
          <p:nvPr/>
        </p:nvSpPr>
        <p:spPr>
          <a:xfrm>
            <a:off x="4337164" y="2144168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B8C87-E52C-4B71-8684-F41666E604E3}"/>
              </a:ext>
            </a:extLst>
          </p:cNvPr>
          <p:cNvSpPr txBox="1"/>
          <p:nvPr/>
        </p:nvSpPr>
        <p:spPr>
          <a:xfrm>
            <a:off x="4291444" y="2142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2b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625C67-A58D-445C-932D-1867BB7ACAEF}"/>
              </a:ext>
            </a:extLst>
          </p:cNvPr>
          <p:cNvSpPr/>
          <p:nvPr/>
        </p:nvSpPr>
        <p:spPr>
          <a:xfrm>
            <a:off x="4337164" y="1657647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E5211-EC76-468F-A413-A00168CCEC56}"/>
              </a:ext>
            </a:extLst>
          </p:cNvPr>
          <p:cNvSpPr txBox="1"/>
          <p:nvPr/>
        </p:nvSpPr>
        <p:spPr>
          <a:xfrm>
            <a:off x="4291444" y="165586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2a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3E1946-0673-4AD9-893E-62B5F21752E1}"/>
              </a:ext>
            </a:extLst>
          </p:cNvPr>
          <p:cNvSpPr/>
          <p:nvPr/>
        </p:nvSpPr>
        <p:spPr>
          <a:xfrm>
            <a:off x="4337164" y="1165925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4E539-3407-45F1-BF2E-F0CA15D22358}"/>
              </a:ext>
            </a:extLst>
          </p:cNvPr>
          <p:cNvSpPr txBox="1"/>
          <p:nvPr/>
        </p:nvSpPr>
        <p:spPr>
          <a:xfrm>
            <a:off x="4354586" y="116413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3D7CAC-5186-40F4-8F56-E0E07E3B8C3C}"/>
              </a:ext>
            </a:extLst>
          </p:cNvPr>
          <p:cNvSpPr/>
          <p:nvPr/>
        </p:nvSpPr>
        <p:spPr>
          <a:xfrm>
            <a:off x="4337164" y="685451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EB136-5477-4706-9C86-F8AA0F35707D}"/>
              </a:ext>
            </a:extLst>
          </p:cNvPr>
          <p:cNvSpPr txBox="1"/>
          <p:nvPr/>
        </p:nvSpPr>
        <p:spPr>
          <a:xfrm>
            <a:off x="4354586" y="683665"/>
            <a:ext cx="3309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1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28079"/>
              </p:ext>
            </p:extLst>
          </p:nvPr>
        </p:nvGraphicFramePr>
        <p:xfrm>
          <a:off x="4720346" y="240061"/>
          <a:ext cx="7376092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3828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402264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3b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1AE326-1697-4AF9-BC81-4E52D194A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7349" r="65312" b="6146"/>
          <a:stretch/>
        </p:blipFill>
        <p:spPr>
          <a:xfrm>
            <a:off x="0" y="301299"/>
            <a:ext cx="4222637" cy="65567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C20B3E-3E12-41A0-A2A9-EFEAE6C87C72}"/>
              </a:ext>
            </a:extLst>
          </p:cNvPr>
          <p:cNvGrpSpPr/>
          <p:nvPr/>
        </p:nvGrpSpPr>
        <p:grpSpPr>
          <a:xfrm>
            <a:off x="4337164" y="2932869"/>
            <a:ext cx="365760" cy="369332"/>
            <a:chOff x="4337164" y="2932869"/>
            <a:chExt cx="365760" cy="3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E794A7-815D-4C5A-AE06-B538ECD44BDF}"/>
                </a:ext>
              </a:extLst>
            </p:cNvPr>
            <p:cNvSpPr/>
            <p:nvPr/>
          </p:nvSpPr>
          <p:spPr>
            <a:xfrm>
              <a:off x="4337164" y="2934655"/>
              <a:ext cx="365760" cy="365760"/>
            </a:xfrm>
            <a:prstGeom prst="ellipse">
              <a:avLst/>
            </a:prstGeom>
            <a:solidFill>
              <a:srgbClr val="98CDC6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C37B78-1CC7-4BD0-A6D4-02B44A431731}"/>
                </a:ext>
              </a:extLst>
            </p:cNvPr>
            <p:cNvSpPr txBox="1"/>
            <p:nvPr/>
          </p:nvSpPr>
          <p:spPr>
            <a:xfrm>
              <a:off x="4354586" y="2932869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</a:t>
              </a:r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A02ABF7-38A7-4B92-863F-F7494CD61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0" t="66112" r="81175" b="26636"/>
          <a:stretch/>
        </p:blipFill>
        <p:spPr>
          <a:xfrm>
            <a:off x="4337164" y="6232963"/>
            <a:ext cx="365760" cy="3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1239</Words>
  <Application>Microsoft Office PowerPoint</Application>
  <PresentationFormat>Widescreen</PresentationFormat>
  <Paragraphs>179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Liberation Sans</vt:lpstr>
      <vt:lpstr>TeX Gyre Bonum Math</vt:lpstr>
      <vt:lpstr>Walbaum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</dc:creator>
  <cp:lastModifiedBy>Jennifer VILLERS</cp:lastModifiedBy>
  <cp:revision>68</cp:revision>
  <cp:lastPrinted>2020-08-24T10:25:12Z</cp:lastPrinted>
  <dcterms:created xsi:type="dcterms:W3CDTF">2020-08-19T13:44:28Z</dcterms:created>
  <dcterms:modified xsi:type="dcterms:W3CDTF">2020-08-24T10:26:45Z</dcterms:modified>
</cp:coreProperties>
</file>