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D1214-9F2E-44F7-AFFB-22071314D0C4}" v="122" dt="2020-08-19T13:49:03.646"/>
    <p1510:client id="{A0F7844B-06D1-47FE-91EE-9850CDFAFAB8}" v="15" dt="2020-08-19T13:26:4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grass, clock, field, green&#10;&#10;Description automatically generated">
            <a:extLst>
              <a:ext uri="{FF2B5EF4-FFF2-40B4-BE49-F238E27FC236}">
                <a16:creationId xmlns:a16="http://schemas.microsoft.com/office/drawing/2014/main" id="{1DB7BD02-3F27-459A-9B64-A302F5E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750361"/>
            <a:ext cx="4188558" cy="50749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B1A564-B73D-40DC-A912-282C50E4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78429"/>
              </p:ext>
            </p:extLst>
          </p:nvPr>
        </p:nvGraphicFramePr>
        <p:xfrm>
          <a:off x="5482167" y="810153"/>
          <a:ext cx="6019800" cy="5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90768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3510479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dirty="0">
                          <a:effectLst/>
                        </a:rPr>
                        <a:t>Intervention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dirty="0">
                          <a:effectLst/>
                        </a:rPr>
                        <a:t>Description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dirty="0">
                          <a:effectLst/>
                        </a:rPr>
                        <a:t>Levels</a:t>
                      </a:r>
                      <a:endParaRPr lang="en-GB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Self-distancing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Reduction of mean number of contacts per day and individual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20%, 50%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Self-isolation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Isolation of symptomatic (!) people in individual tents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Available tents: 10, 20, 50, 100, 250, 500, 1000, 2000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Number of carers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Number of carers (  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1 per tent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Self-isolation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Time from symptom onset to self-isolation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12h, 24h, 48h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96202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Safety zone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Designated area for vulnerable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Elderly only, elderly + adults with comorbidities, elderly + adults with comorbidities + kids, up to 20%, 25%, 30% of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Number of contacts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In the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2, 10 contacts per week and individual in the safety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Health checks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Exclude symptomatic from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Lockdown of buffering zone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Lockdown if one case is detected in the population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Reduces value of 3b by 50%, or 90%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fontAlgn="ctr"/>
                      <a:r>
                        <a:rPr lang="en-GB" sz="1400" b="1" dirty="0">
                          <a:effectLst/>
                        </a:rPr>
                        <a:t>Evacuation of severely symptomatic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Evacuated individuals cannot infect other people, but they do not receive healthcare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85750" indent="-285750" fontAlgn="ctr">
                        <a:buSzPct val="250000"/>
                        <a:buFontTx/>
                        <a:buBlip>
                          <a:blip r:embed="rId3"/>
                        </a:buBlip>
                      </a:pPr>
                      <a:r>
                        <a:rPr lang="en-GB" sz="1400" b="1" dirty="0">
                          <a:effectLst/>
                        </a:rPr>
                        <a:t>Buffering zones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Open space, 2m distancing, use of face cover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100" dirty="0">
                          <a:effectLst/>
                        </a:rPr>
                        <a:t>Reduces probability of infection by 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9" name="Picture 9">
            <a:extLst>
              <a:ext uri="{FF2B5EF4-FFF2-40B4-BE49-F238E27FC236}">
                <a16:creationId xmlns:a16="http://schemas.microsoft.com/office/drawing/2014/main" id="{F0B94DA6-6871-48F0-8291-829B9FB5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91" y="1216025"/>
            <a:ext cx="311150" cy="3111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8DD572A-32C8-4E30-8802-25688FF8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92" y="2028825"/>
            <a:ext cx="311150" cy="31115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6F5469-DF8A-436A-9EC3-59995505F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092" y="2401358"/>
            <a:ext cx="311150" cy="31115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EF3E2BC-4B13-42DA-8BD5-658FD2217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092" y="3027892"/>
            <a:ext cx="311150" cy="31115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BF0143B-D362-48FD-A4CC-3FAED187A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6092" y="3730625"/>
            <a:ext cx="311150" cy="31115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E5A930FB-DE96-4FA9-92C1-BE1D2378D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6092" y="4145492"/>
            <a:ext cx="311150" cy="31115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ACEE5FF-BEE2-4DCC-AE8F-79D198FB5D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092" y="4543425"/>
            <a:ext cx="311150" cy="31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66B397-3F02-184D-AF9B-F013AAB92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02" y="2070115"/>
            <a:ext cx="100895" cy="13758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0C030D7D-8AAF-417B-88EC-EF19E14B0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6092" y="5017558"/>
            <a:ext cx="311150" cy="311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CE551-8473-ED43-BB4D-666FB7332B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91" y="1582808"/>
            <a:ext cx="346076" cy="3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189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Jordan D. Klein</cp:lastModifiedBy>
  <cp:revision>47</cp:revision>
  <dcterms:created xsi:type="dcterms:W3CDTF">2020-08-19T13:44:28Z</dcterms:created>
  <dcterms:modified xsi:type="dcterms:W3CDTF">2020-08-19T20:31:02Z</dcterms:modified>
</cp:coreProperties>
</file>