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19583"/>
              </p:ext>
            </p:extLst>
          </p:nvPr>
        </p:nvGraphicFramePr>
        <p:xfrm>
          <a:off x="5327802" y="745858"/>
          <a:ext cx="6638736" cy="59734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0146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2260303">
                  <a:extLst>
                    <a:ext uri="{9D8B030D-6E8A-4147-A177-3AD203B41FA5}">
                      <a16:colId xmlns:a16="http://schemas.microsoft.com/office/drawing/2014/main" val="1329076861"/>
                    </a:ext>
                  </a:extLst>
                </a:gridCol>
                <a:gridCol w="2458287">
                  <a:extLst>
                    <a:ext uri="{9D8B030D-6E8A-4147-A177-3AD203B41FA5}">
                      <a16:colId xmlns:a16="http://schemas.microsoft.com/office/drawing/2014/main" val="133510479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Intervention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Levels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Reduction of mean number of contacts per day per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Isolation of symptomatic (!)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healthy people that will take care of self-isolated people (   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Time from symptom onset to self-isolation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782358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 or 10 contacts per week per individual residing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601656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Exclude symptomatic (!) people from meeting with people from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of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285750" indent="-285750" fontAlgn="ctr">
                        <a:buSzPct val="250000"/>
                        <a:buFontTx/>
                        <a:buBlip>
                          <a:blip r:embed="rId3"/>
                        </a:buBlip>
                      </a:pPr>
                      <a:r>
                        <a:rPr lang="en-GB" sz="1400" b="1" dirty="0">
                          <a:effectLst/>
                        </a:rPr>
                        <a:t>Buffering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0B94DA6-6871-48F0-8291-829B9FB5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77" y="1189785"/>
            <a:ext cx="335394" cy="33539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8DD572A-32C8-4E30-8802-25688FF8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77" y="2028689"/>
            <a:ext cx="335394" cy="33539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6F5469-DF8A-436A-9EC3-59995505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577" y="2453702"/>
            <a:ext cx="335394" cy="33539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3E2BC-4B13-42DA-8BD5-658FD2217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577" y="3185194"/>
            <a:ext cx="335394" cy="33539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BF0143B-D362-48FD-A4CC-3FAED18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577" y="4131371"/>
            <a:ext cx="335394" cy="33539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5A930FB-DE96-4FA9-92C1-BE1D2378D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577" y="4775675"/>
            <a:ext cx="335394" cy="335394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ACEE5FF-BEE2-4DCC-AE8F-79D198FB5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577" y="5310928"/>
            <a:ext cx="335394" cy="33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87" y="2204203"/>
            <a:ext cx="108756" cy="14830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0C030D7D-8AAF-417B-88EC-EF19E14B0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6577" y="5775593"/>
            <a:ext cx="335394" cy="335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CE551-8473-ED43-BB4D-666FB7332B9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55" y="1596735"/>
            <a:ext cx="330916" cy="3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67063"/>
              </p:ext>
            </p:extLst>
          </p:nvPr>
        </p:nvGraphicFramePr>
        <p:xfrm>
          <a:off x="5269509" y="524817"/>
          <a:ext cx="6638736" cy="59734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0146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2260303">
                  <a:extLst>
                    <a:ext uri="{9D8B030D-6E8A-4147-A177-3AD203B41FA5}">
                      <a16:colId xmlns:a16="http://schemas.microsoft.com/office/drawing/2014/main" val="1329076861"/>
                    </a:ext>
                  </a:extLst>
                </a:gridCol>
                <a:gridCol w="2458287">
                  <a:extLst>
                    <a:ext uri="{9D8B030D-6E8A-4147-A177-3AD203B41FA5}">
                      <a16:colId xmlns:a16="http://schemas.microsoft.com/office/drawing/2014/main" val="133510479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Intervention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Description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Reduction of mean number of contacts per day per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Isolation of symptomatic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healthy people that will take care of self-isolated people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Time from symptom onset to self-isolation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782358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 or 10 contacts per week per individual residing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601656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Exclude symptomatic </a:t>
                      </a:r>
                      <a:r>
                        <a:rPr lang="en-GB" sz="1100" dirty="0" err="1">
                          <a:effectLst/>
                        </a:rPr>
                        <a:t>eople</a:t>
                      </a:r>
                      <a:r>
                        <a:rPr lang="en-GB" sz="1100" dirty="0">
                          <a:effectLst/>
                        </a:rPr>
                        <a:t> from meeting with people from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of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400" b="1" dirty="0">
                          <a:effectLst/>
                        </a:rPr>
                        <a:t>Buffer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1AE326-1697-4AF9-BC81-4E52D194A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3" t="17349" r="65312" b="6146"/>
          <a:stretch/>
        </p:blipFill>
        <p:spPr>
          <a:xfrm>
            <a:off x="392224" y="301299"/>
            <a:ext cx="4222637" cy="65567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FC72449-9BEF-4BD9-B086-127201DE7871}"/>
              </a:ext>
            </a:extLst>
          </p:cNvPr>
          <p:cNvGrpSpPr/>
          <p:nvPr/>
        </p:nvGrpSpPr>
        <p:grpSpPr>
          <a:xfrm>
            <a:off x="4897599" y="946299"/>
            <a:ext cx="365760" cy="369332"/>
            <a:chOff x="4750594" y="524817"/>
            <a:chExt cx="365760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3D7CAC-5186-40F4-8F56-E0E07E3B8C3C}"/>
                </a:ext>
              </a:extLst>
            </p:cNvPr>
            <p:cNvSpPr/>
            <p:nvPr/>
          </p:nvSpPr>
          <p:spPr>
            <a:xfrm>
              <a:off x="4750594" y="526603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EB136-5477-4706-9C86-F8AA0F35707D}"/>
                </a:ext>
              </a:extLst>
            </p:cNvPr>
            <p:cNvSpPr txBox="1"/>
            <p:nvPr/>
          </p:nvSpPr>
          <p:spPr>
            <a:xfrm>
              <a:off x="4768016" y="524817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1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350EAF-C73D-4AAA-B720-E41BF3779144}"/>
              </a:ext>
            </a:extLst>
          </p:cNvPr>
          <p:cNvGrpSpPr/>
          <p:nvPr/>
        </p:nvGrpSpPr>
        <p:grpSpPr>
          <a:xfrm>
            <a:off x="4897599" y="1367781"/>
            <a:ext cx="365760" cy="369332"/>
            <a:chOff x="4750594" y="524817"/>
            <a:chExt cx="365760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D3E1946-0673-4AD9-893E-62B5F21752E1}"/>
                </a:ext>
              </a:extLst>
            </p:cNvPr>
            <p:cNvSpPr/>
            <p:nvPr/>
          </p:nvSpPr>
          <p:spPr>
            <a:xfrm>
              <a:off x="4750594" y="526603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74E539-3407-45F1-BF2E-F0CA15D22358}"/>
                </a:ext>
              </a:extLst>
            </p:cNvPr>
            <p:cNvSpPr txBox="1"/>
            <p:nvPr/>
          </p:nvSpPr>
          <p:spPr>
            <a:xfrm>
              <a:off x="4768016" y="524817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EE950F-B6C7-461F-BAA8-ECA1012A9337}"/>
              </a:ext>
            </a:extLst>
          </p:cNvPr>
          <p:cNvGrpSpPr/>
          <p:nvPr/>
        </p:nvGrpSpPr>
        <p:grpSpPr>
          <a:xfrm>
            <a:off x="4851879" y="1807884"/>
            <a:ext cx="457200" cy="646331"/>
            <a:chOff x="4912460" y="1812368"/>
            <a:chExt cx="457200" cy="64633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625C67-A58D-445C-932D-1867BB7ACAEF}"/>
                </a:ext>
              </a:extLst>
            </p:cNvPr>
            <p:cNvSpPr/>
            <p:nvPr/>
          </p:nvSpPr>
          <p:spPr>
            <a:xfrm>
              <a:off x="4958180" y="1814154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CE5211-EC76-468F-A413-A00168CCEC56}"/>
                </a:ext>
              </a:extLst>
            </p:cNvPr>
            <p:cNvSpPr txBox="1"/>
            <p:nvPr/>
          </p:nvSpPr>
          <p:spPr>
            <a:xfrm>
              <a:off x="4912460" y="1812368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2a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2D1A51-E77A-49D1-91FB-DBC5FEE54715}"/>
              </a:ext>
            </a:extLst>
          </p:cNvPr>
          <p:cNvGrpSpPr/>
          <p:nvPr/>
        </p:nvGrpSpPr>
        <p:grpSpPr>
          <a:xfrm>
            <a:off x="4851879" y="2213290"/>
            <a:ext cx="457200" cy="369332"/>
            <a:chOff x="4912460" y="1812368"/>
            <a:chExt cx="457200" cy="3693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D6807F-BB47-4216-89AC-EF183237938D}"/>
                </a:ext>
              </a:extLst>
            </p:cNvPr>
            <p:cNvSpPr/>
            <p:nvPr/>
          </p:nvSpPr>
          <p:spPr>
            <a:xfrm>
              <a:off x="4958180" y="1814154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0B8C87-E52C-4B71-8684-F41666E604E3}"/>
                </a:ext>
              </a:extLst>
            </p:cNvPr>
            <p:cNvSpPr txBox="1"/>
            <p:nvPr/>
          </p:nvSpPr>
          <p:spPr>
            <a:xfrm>
              <a:off x="4912460" y="18123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2b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B1EF8B-E3E2-4E70-A360-A500F29AF63D}"/>
              </a:ext>
            </a:extLst>
          </p:cNvPr>
          <p:cNvGrpSpPr/>
          <p:nvPr/>
        </p:nvGrpSpPr>
        <p:grpSpPr>
          <a:xfrm>
            <a:off x="4897599" y="2939296"/>
            <a:ext cx="365760" cy="369332"/>
            <a:chOff x="4750594" y="524817"/>
            <a:chExt cx="365760" cy="36933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E794A7-815D-4C5A-AE06-B538ECD44BDF}"/>
                </a:ext>
              </a:extLst>
            </p:cNvPr>
            <p:cNvSpPr/>
            <p:nvPr/>
          </p:nvSpPr>
          <p:spPr>
            <a:xfrm>
              <a:off x="4750594" y="526603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C37B78-1CC7-4BD0-A6D4-02B44A431731}"/>
                </a:ext>
              </a:extLst>
            </p:cNvPr>
            <p:cNvSpPr txBox="1"/>
            <p:nvPr/>
          </p:nvSpPr>
          <p:spPr>
            <a:xfrm>
              <a:off x="4768016" y="524817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38A033-383D-416F-A7DA-1B68F7357480}"/>
              </a:ext>
            </a:extLst>
          </p:cNvPr>
          <p:cNvGrpSpPr/>
          <p:nvPr/>
        </p:nvGrpSpPr>
        <p:grpSpPr>
          <a:xfrm>
            <a:off x="4851879" y="3852197"/>
            <a:ext cx="457200" cy="369332"/>
            <a:chOff x="4912460" y="1812368"/>
            <a:chExt cx="457200" cy="3693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18A201-0083-421C-AE09-38C90738DF32}"/>
                </a:ext>
              </a:extLst>
            </p:cNvPr>
            <p:cNvSpPr/>
            <p:nvPr/>
          </p:nvSpPr>
          <p:spPr>
            <a:xfrm>
              <a:off x="4958180" y="1814154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9E8250-8DE8-4BA1-A228-EE0C01FAA49A}"/>
                </a:ext>
              </a:extLst>
            </p:cNvPr>
            <p:cNvSpPr txBox="1"/>
            <p:nvPr/>
          </p:nvSpPr>
          <p:spPr>
            <a:xfrm>
              <a:off x="4912460" y="18123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3a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4CB087F-0ADE-4622-84E9-6E6B7A3481C8}"/>
              </a:ext>
            </a:extLst>
          </p:cNvPr>
          <p:cNvGrpSpPr/>
          <p:nvPr/>
        </p:nvGrpSpPr>
        <p:grpSpPr>
          <a:xfrm>
            <a:off x="4851879" y="4547841"/>
            <a:ext cx="457200" cy="369332"/>
            <a:chOff x="4912460" y="1812368"/>
            <a:chExt cx="457200" cy="3693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A3495-9B04-4983-9898-0D8C2C060441}"/>
                </a:ext>
              </a:extLst>
            </p:cNvPr>
            <p:cNvSpPr/>
            <p:nvPr/>
          </p:nvSpPr>
          <p:spPr>
            <a:xfrm>
              <a:off x="4958180" y="1814154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A70285-FB23-4A75-BDC5-F0B05C74925C}"/>
                </a:ext>
              </a:extLst>
            </p:cNvPr>
            <p:cNvSpPr txBox="1"/>
            <p:nvPr/>
          </p:nvSpPr>
          <p:spPr>
            <a:xfrm>
              <a:off x="4912460" y="18123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3b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4D33A2-00B4-4E0B-BB21-67562EA0592B}"/>
              </a:ext>
            </a:extLst>
          </p:cNvPr>
          <p:cNvGrpSpPr/>
          <p:nvPr/>
        </p:nvGrpSpPr>
        <p:grpSpPr>
          <a:xfrm>
            <a:off x="4851879" y="5065251"/>
            <a:ext cx="457200" cy="369332"/>
            <a:chOff x="4912460" y="1812368"/>
            <a:chExt cx="457200" cy="36933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C6BE17B-1F84-47E6-BC70-9C43C6C8A2EE}"/>
                </a:ext>
              </a:extLst>
            </p:cNvPr>
            <p:cNvSpPr/>
            <p:nvPr/>
          </p:nvSpPr>
          <p:spPr>
            <a:xfrm>
              <a:off x="4958180" y="1814154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472397-568E-4738-B01F-1233A24311C9}"/>
                </a:ext>
              </a:extLst>
            </p:cNvPr>
            <p:cNvSpPr txBox="1"/>
            <p:nvPr/>
          </p:nvSpPr>
          <p:spPr>
            <a:xfrm>
              <a:off x="4912460" y="18123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3c</a:t>
              </a:r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D9931D-D086-48A6-A754-B2880751A7A7}"/>
              </a:ext>
            </a:extLst>
          </p:cNvPr>
          <p:cNvGrpSpPr/>
          <p:nvPr/>
        </p:nvGrpSpPr>
        <p:grpSpPr>
          <a:xfrm>
            <a:off x="4897599" y="5570481"/>
            <a:ext cx="365760" cy="369332"/>
            <a:chOff x="4750594" y="524817"/>
            <a:chExt cx="365760" cy="36933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D6ED01-93C1-485A-8FAC-2AC17C0E9130}"/>
                </a:ext>
              </a:extLst>
            </p:cNvPr>
            <p:cNvSpPr/>
            <p:nvPr/>
          </p:nvSpPr>
          <p:spPr>
            <a:xfrm>
              <a:off x="4750594" y="526603"/>
              <a:ext cx="365760" cy="3657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6A2750-A54A-496F-A0D5-9546714E06AF}"/>
                </a:ext>
              </a:extLst>
            </p:cNvPr>
            <p:cNvSpPr txBox="1"/>
            <p:nvPr/>
          </p:nvSpPr>
          <p:spPr>
            <a:xfrm>
              <a:off x="4768016" y="524817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4</a:t>
              </a:r>
              <a:endParaRPr lang="en-US" dirty="0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A02ABF7-38A7-4B92-863F-F7494CD61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0" t="66112" r="81175" b="26636"/>
          <a:stretch/>
        </p:blipFill>
        <p:spPr>
          <a:xfrm>
            <a:off x="4897599" y="6134721"/>
            <a:ext cx="365760" cy="3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481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VILLERS</cp:lastModifiedBy>
  <cp:revision>53</cp:revision>
  <cp:lastPrinted>2020-08-22T08:11:56Z</cp:lastPrinted>
  <dcterms:created xsi:type="dcterms:W3CDTF">2020-08-19T13:44:28Z</dcterms:created>
  <dcterms:modified xsi:type="dcterms:W3CDTF">2020-08-22T08:12:02Z</dcterms:modified>
</cp:coreProperties>
</file>