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>
        <p:scale>
          <a:sx n="80" d="100"/>
          <a:sy n="80" d="100"/>
        </p:scale>
        <p:origin x="9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7" y="891540"/>
            <a:ext cx="4188558" cy="50749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84807"/>
              </p:ext>
            </p:extLst>
          </p:nvPr>
        </p:nvGraphicFramePr>
        <p:xfrm>
          <a:off x="5313082" y="810153"/>
          <a:ext cx="6550209" cy="55416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94542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472264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183403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Elderly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Elderly + adults with comorbidities, Elderly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21" y="1204073"/>
            <a:ext cx="311150" cy="3111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821" y="1992969"/>
            <a:ext cx="311150" cy="3111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821" y="2389406"/>
            <a:ext cx="311150" cy="31115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821" y="3063748"/>
            <a:ext cx="311150" cy="3111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821" y="3909913"/>
            <a:ext cx="311150" cy="3111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821" y="4539926"/>
            <a:ext cx="311150" cy="3111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0821" y="5039463"/>
            <a:ext cx="311150" cy="31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78" y="2166472"/>
            <a:ext cx="100895" cy="13758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0821" y="5525554"/>
            <a:ext cx="311150" cy="31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75" y="1596735"/>
            <a:ext cx="310896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VILLERS</cp:lastModifiedBy>
  <cp:revision>50</cp:revision>
  <dcterms:created xsi:type="dcterms:W3CDTF">2020-08-19T13:44:28Z</dcterms:created>
  <dcterms:modified xsi:type="dcterms:W3CDTF">2020-08-20T09:20:37Z</dcterms:modified>
</cp:coreProperties>
</file>