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DE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AD75E-AE6B-4E3B-B14E-2322A38A73FC}" v="1" dt="2021-02-10T14:00:15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VILLERS" userId="65a7a5d3d170944a" providerId="LiveId" clId="{B3DAD75E-AE6B-4E3B-B14E-2322A38A73FC}"/>
    <pc:docChg chg="modSld">
      <pc:chgData name="Jennifer VILLERS" userId="65a7a5d3d170944a" providerId="LiveId" clId="{B3DAD75E-AE6B-4E3B-B14E-2322A38A73FC}" dt="2021-02-10T14:04:22.951" v="27" actId="20577"/>
      <pc:docMkLst>
        <pc:docMk/>
      </pc:docMkLst>
      <pc:sldChg chg="addSp modSp mod">
        <pc:chgData name="Jennifer VILLERS" userId="65a7a5d3d170944a" providerId="LiveId" clId="{B3DAD75E-AE6B-4E3B-B14E-2322A38A73FC}" dt="2021-02-10T14:04:22.951" v="27" actId="20577"/>
        <pc:sldMkLst>
          <pc:docMk/>
          <pc:sldMk cId="1008696322" sldId="256"/>
        </pc:sldMkLst>
        <pc:graphicFrameChg chg="modGraphic">
          <ac:chgData name="Jennifer VILLERS" userId="65a7a5d3d170944a" providerId="LiveId" clId="{B3DAD75E-AE6B-4E3B-B14E-2322A38A73FC}" dt="2021-02-10T14:04:22.951" v="27" actId="20577"/>
          <ac:graphicFrameMkLst>
            <pc:docMk/>
            <pc:sldMk cId="1008696322" sldId="256"/>
            <ac:graphicFrameMk id="4" creationId="{71E66012-E2A9-430F-977B-120A897CED47}"/>
          </ac:graphicFrameMkLst>
        </pc:graphicFrameChg>
        <pc:picChg chg="add mod">
          <ac:chgData name="Jennifer VILLERS" userId="65a7a5d3d170944a" providerId="LiveId" clId="{B3DAD75E-AE6B-4E3B-B14E-2322A38A73FC}" dt="2021-02-10T14:00:31.952" v="10" actId="1037"/>
          <ac:picMkLst>
            <pc:docMk/>
            <pc:sldMk cId="1008696322" sldId="256"/>
            <ac:picMk id="12" creationId="{D6A82002-5A26-4D77-8191-117C92A9C0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E655-CAE9-49F7-AA72-D1FB540F3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D9B6-5804-411F-A05B-60268A031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382E-E867-49B1-A32A-F14EDC4B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A5D2-ED99-45DD-A678-60659629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0659-B297-4EC6-B0B7-C347F7B8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9CC-2A71-41D8-B6BE-19F1D8E8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67AE4-A6D6-4D5B-A5BD-425A3175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4FAE-6E53-4CD5-A785-696706FD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6793-7172-42F3-B8EF-6A62F0CD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B524-5025-490C-9EB9-1EDF2C2E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1EE39-1AFB-4034-BEE7-8A8FAA043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06A43-FCAD-4E2D-B1EC-92E4776C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FDE3-57F8-423B-B064-3E9AFC3A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D006-E1E9-4F62-A45A-E8C9E597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46C9-99ED-4461-A266-ECB75869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7705-ED5E-4389-B115-D18A2072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AE2-603D-4564-8C38-94926878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17B3-91FC-45A4-89EB-710EDE89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8419-C57B-403F-B0ED-0E0078FF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563A-57AB-480B-B4C2-81AA9C8F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73F4-867F-4548-9434-84D1DAB9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C2DF-3369-46CF-982C-2094B642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1C05-AF70-46F8-861A-B5CBA5A9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D15B-9C74-4220-A4CB-B44B2BA2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8B6B-78C4-4032-8CEB-E613C793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5DF3-02C3-4C29-A63D-DD3934AF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9F68-E32E-474A-8F81-5D2A1D5E7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AC-C58B-4CF4-9C14-A48866F9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E834A-330A-435C-93B1-7AB6B34F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28342-ED06-4467-AB31-664DDF83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4248B-D5FF-49AC-8D1D-B0CEED9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EDD2-6D54-4D3D-A961-40B0069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65CF-01EE-4251-9CE4-9B9AE640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8FBCA-51F0-48AD-A4C2-3E00C984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A7017-484F-4ACB-AF38-01FB61E0A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244D-4D37-4502-BD42-87FAA827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FCA2C-8F7E-4EEC-AB7F-EF2BB2F1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9ADCF-32D5-474C-9024-BBBAE09D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B423-6D3F-4C98-AC02-CECC266D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A5D0-7AE7-4880-B8C8-89A2D7A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88A00-88D0-41C6-B476-0EB936EE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BEBD8-A3CE-4C14-AD6E-8194085D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06CFC-FBCD-4014-9442-160A6E4D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9A737-2B9D-47DD-8416-8ED0F88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15EB3-806D-43A6-B28D-1907AFA3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0410-02E4-44BC-80C3-0530D62D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249A-A810-4274-A69B-F4CB4A4D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0FD2-CBC0-4DE7-B686-71585317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DEE25-11F4-42A9-9A5D-2B241335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2F3A-F599-4CE9-B6D4-DDC9D384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0466D-0CDA-4E43-B430-2BC1124C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7C84-49CE-4DB6-8295-7DEF0EAC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5D56-0530-466C-A1DE-54DC396B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B3CFB-F809-4F5A-9B3E-02B719666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7D62-AC32-4F8B-A16C-38B9D283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362AE-4E79-4977-B762-CBF3EC3A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C204-8019-45C1-BA51-B1B377B8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5E089-E4DA-47C1-A11E-4FC701A7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34B7A-4D66-4C72-BE3D-C05C2C35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F93F-19DD-402D-8005-64777FC49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6ABA-F957-4FE6-A82A-2B88F214D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2053-0E70-485F-9FDC-1FF74C31C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896E-3FE3-4869-9206-45E7380B7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66012-E2A9-430F-977B-120A897CE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99178"/>
              </p:ext>
            </p:extLst>
          </p:nvPr>
        </p:nvGraphicFramePr>
        <p:xfrm>
          <a:off x="4720346" y="240061"/>
          <a:ext cx="7376092" cy="63889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3828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402264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1. 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10%, 20%, 30%, 40%,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2. 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2a.</a:t>
                      </a:r>
                      <a:r>
                        <a:rPr lang="en-GB" sz="1400" dirty="0">
                          <a:effectLst/>
                        </a:rPr>
                        <a:t> Number of carers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2b.</a:t>
                      </a:r>
                      <a:r>
                        <a:rPr lang="en-GB" sz="1400" dirty="0">
                          <a:effectLst/>
                        </a:rPr>
                        <a:t> 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3. 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3a.</a:t>
                      </a:r>
                      <a:r>
                        <a:rPr lang="en-GB" sz="1400" dirty="0">
                          <a:effectLst/>
                        </a:rPr>
                        <a:t> Number of contacts people in the safety zone can have with people from the exposed zone (contacts always happen in the buffer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3b.</a:t>
                      </a:r>
                      <a:r>
                        <a:rPr lang="en-GB" sz="1400" dirty="0">
                          <a:effectLst/>
                        </a:rPr>
                        <a:t> 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3c.</a:t>
                      </a:r>
                      <a:r>
                        <a:rPr lang="en-GB" sz="1400" dirty="0">
                          <a:effectLst/>
                        </a:rPr>
                        <a:t> 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3a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4. 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6" name="Picture 5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BC41CE3F-A4E9-4A5E-B29B-2AEEA7A2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" y="240061"/>
            <a:ext cx="3986378" cy="638897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6A82002-5A26-4D77-8191-117C92A9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0023" y="6202180"/>
            <a:ext cx="3143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VILLERS</dc:creator>
  <cp:lastModifiedBy>Jennifer VILLERS</cp:lastModifiedBy>
  <cp:revision>1</cp:revision>
  <dcterms:created xsi:type="dcterms:W3CDTF">2021-02-10T13:50:46Z</dcterms:created>
  <dcterms:modified xsi:type="dcterms:W3CDTF">2021-02-10T14:04:38Z</dcterms:modified>
</cp:coreProperties>
</file>