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7296"/>
              </p:ext>
            </p:extLst>
          </p:nvPr>
        </p:nvGraphicFramePr>
        <p:xfrm>
          <a:off x="4891278" y="810153"/>
          <a:ext cx="6972014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6542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631467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324005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Elderly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Elderly + adults with comorbidities, Elderly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204073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199296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389406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063748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3909913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539926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039463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918" y="2166472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525554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235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Jordan D. Klein</cp:lastModifiedBy>
  <cp:revision>51</cp:revision>
  <dcterms:created xsi:type="dcterms:W3CDTF">2020-08-19T13:44:28Z</dcterms:created>
  <dcterms:modified xsi:type="dcterms:W3CDTF">2020-08-20T18:10:59Z</dcterms:modified>
</cp:coreProperties>
</file>