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63" r:id="rId3"/>
    <p:sldId id="264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6/14/2015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3E7ED-526C-43D7-BA41-7DEE51FD568E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F403F-04F5-4D09-800D-7870715B9ED9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7687C-0397-4298-B160-26D34EC67BB0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65177-F084-49E7-ADEE-00812B3D582B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C4FCC-F745-44A0-B2E4-C91714F31EB6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D0EA4-DCC4-4D4C-953F-F31E92EE505C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42F08-6BA5-45A1-80AB-C11AC921B6C6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D82A9-7CD7-4D15-868B-D8AF30864858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6BC6A-4AB7-47F1-904A-90BC8DD816B4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80BC9A-EBF0-4E12-A1D3-DD221366B0A1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6/14/2015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5059" y="5105399"/>
            <a:ext cx="5773420" cy="1752601"/>
          </a:xfrm>
        </p:spPr>
        <p:txBody>
          <a:bodyPr/>
          <a:lstStyle/>
          <a:p>
            <a:r>
              <a:rPr lang="en-US" dirty="0" err="1" smtClean="0"/>
              <a:t>Charalambos</a:t>
            </a:r>
            <a:r>
              <a:rPr lang="en-US" dirty="0"/>
              <a:t> </a:t>
            </a:r>
            <a:r>
              <a:rPr lang="en-US" dirty="0" err="1" smtClean="0"/>
              <a:t>Spyropoulos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Marios Karagiannopoulos</a:t>
            </a:r>
          </a:p>
          <a:p>
            <a:r>
              <a:rPr lang="en-US" dirty="0" err="1" smtClean="0"/>
              <a:t>Othonas</a:t>
            </a:r>
            <a:r>
              <a:rPr lang="en-US" dirty="0" smtClean="0"/>
              <a:t> Antoniou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5059" y="3760631"/>
            <a:ext cx="5773420" cy="1081825"/>
          </a:xfrm>
        </p:spPr>
        <p:txBody>
          <a:bodyPr/>
          <a:lstStyle/>
          <a:p>
            <a:r>
              <a:rPr lang="en-US" b="1" dirty="0" err="1" smtClean="0"/>
              <a:t>GENERiO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149497" y="2702131"/>
            <a:ext cx="6340599" cy="1475829"/>
          </a:xfrm>
          <a:prstGeom prst="rect">
            <a:avLst/>
          </a:prstGeom>
        </p:spPr>
      </p:pic>
      <p:pic>
        <p:nvPicPr>
          <p:cNvPr id="1026" name="Picture 2" descr="https://scontent-cdg2-1.xx.fbcdn.net/hphotos-xft1/v/t1.0-9/11152338_822109687867284_4091726527395370116_n.png?oh=85811bdc0d7969f5cf25ee6ada9ad50d&amp;oe=55EE0E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45" y="9487"/>
            <a:ext cx="6280598" cy="236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USER LOGIN</a:t>
            </a:r>
            <a:r>
              <a:rPr lang="el-GR" sz="2400" dirty="0" smtClean="0"/>
              <a:t> – ΤΑΥΤΟΠΟΙΗΣΗ - </a:t>
            </a:r>
            <a:r>
              <a:rPr lang="en-US" sz="2400" dirty="0" smtClean="0"/>
              <a:t>HTTPS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SCAN </a:t>
            </a:r>
            <a:r>
              <a:rPr lang="el-GR" sz="2400" dirty="0" smtClean="0"/>
              <a:t>ΑΠΟΔΕΙΞΗΣ ΜΕ </a:t>
            </a:r>
            <a:r>
              <a:rPr lang="en-US" sz="2400" dirty="0" smtClean="0"/>
              <a:t>QR-CODE</a:t>
            </a:r>
            <a:r>
              <a:rPr lang="el-GR" sz="2400" dirty="0" smtClean="0"/>
              <a:t> (ΕΝΑΛΛΑΚΤΙΚΑ </a:t>
            </a:r>
            <a:r>
              <a:rPr lang="en-US" sz="2400" dirty="0" smtClean="0"/>
              <a:t>DATA ENTRY)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l-GR" sz="2400" dirty="0" smtClean="0"/>
              <a:t>ΑΠΟΘΗΚΕΥΣΗ ΑΠΟΔΕΙΞΗΣ – ΕΛΕΓΧΟΣ ΔΙΠΛΩΝ ΑΠΟΔΕΙΞΕΩΝ</a:t>
            </a:r>
            <a:endParaRPr lang="en-US" sz="2400" dirty="0" smtClean="0"/>
          </a:p>
          <a:p>
            <a:endParaRPr lang="el-GR" sz="2400" dirty="0" smtClean="0"/>
          </a:p>
          <a:p>
            <a:r>
              <a:rPr lang="el-GR" sz="2400" dirty="0" smtClean="0"/>
              <a:t>ΠΡΟΣΔΙΟΡΙΣΜΟΣ ΚΑΤΗΓΟΡΙΑΣ (</a:t>
            </a:r>
            <a:r>
              <a:rPr lang="en-US" sz="2400" dirty="0" smtClean="0"/>
              <a:t>TAGS)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ALARM NOTIFICATION</a:t>
            </a:r>
            <a:br>
              <a:rPr lang="en-US" sz="2400" dirty="0" smtClean="0"/>
            </a:br>
            <a:endParaRPr lang="el-GR" sz="2400" dirty="0" smtClean="0"/>
          </a:p>
          <a:p>
            <a:r>
              <a:rPr lang="en-US" sz="2400" dirty="0" smtClean="0"/>
              <a:t>LOGOUT </a:t>
            </a:r>
            <a:r>
              <a:rPr lang="el-GR" sz="2400" dirty="0" smtClean="0"/>
              <a:t>– ΑΛΛΑΓΗ ΧΡΗΣΤΗ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l-GR" sz="4400" b="1" dirty="0" smtClean="0"/>
              <a:t>ΤΙ ΕΧΕΙ ΥΛΟΠΟΙΗΘΕΙ ΣΤΟ </a:t>
            </a:r>
            <a:r>
              <a:rPr lang="en-US" sz="4400" b="1" dirty="0" smtClean="0"/>
              <a:t>HACKATHON</a:t>
            </a:r>
            <a:endParaRPr lang="el-GR" sz="4400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 smtClean="0"/>
              <a:t>DEMO</a:t>
            </a:r>
            <a:endParaRPr lang="el-GR" sz="4400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5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l-GR" sz="2000" dirty="0" smtClean="0"/>
              <a:t>ΑΡΧΙΤΕΚΤΟΝΙΚΗ</a:t>
            </a:r>
          </a:p>
          <a:p>
            <a:pPr lvl="0"/>
            <a:endParaRPr lang="en-US" sz="2000" dirty="0" smtClean="0"/>
          </a:p>
          <a:p>
            <a:pPr lvl="0"/>
            <a:r>
              <a:rPr lang="el-GR" sz="2000" dirty="0" smtClean="0"/>
              <a:t>ΚΙΝΗΤΡΑ ΧΡΗΣΗΣ ΤΟΥ </a:t>
            </a:r>
            <a:r>
              <a:rPr lang="en-US" sz="2000" dirty="0" smtClean="0"/>
              <a:t>iOS MOBILE APP</a:t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l-GR" sz="2000" dirty="0" smtClean="0"/>
              <a:t>ΠΡΟΫΠΟΘΕΣΕΙΣ ΛΕΙΤΟΥΡΓΙΑΣ ΤΟΥ </a:t>
            </a:r>
            <a:r>
              <a:rPr lang="en-US" sz="2000" dirty="0" smtClean="0"/>
              <a:t>APP</a:t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sz="2000" dirty="0" smtClean="0"/>
              <a:t>SOCIAL MEDIA – CLOUD APIs</a:t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sz="2000" dirty="0" smtClean="0"/>
              <a:t>USER INTERFACE</a:t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l-GR" sz="2000" dirty="0" smtClean="0"/>
              <a:t>ΚΑΙΝΟΤΟΜΙΑ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l-GR" sz="2000" dirty="0" smtClean="0"/>
          </a:p>
          <a:p>
            <a:pPr lvl="0"/>
            <a:r>
              <a:rPr lang="el-GR" sz="2000" dirty="0" smtClean="0"/>
              <a:t>ΥΛΟΠΟΙΗΜΕΝΑ </a:t>
            </a:r>
            <a:r>
              <a:rPr lang="el-GR" sz="2000" dirty="0" smtClean="0"/>
              <a:t>ΧΑΡΑΚΤΗΡΙΣΤΙΚΑ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DEMO</a:t>
            </a:r>
            <a:endParaRPr lang="en-US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9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CLIENT-SERVER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NATIVE MOBILE APP </a:t>
            </a:r>
            <a:r>
              <a:rPr lang="el-GR" dirty="0" smtClean="0"/>
              <a:t>ΓΙΑ </a:t>
            </a:r>
            <a:r>
              <a:rPr lang="en-US" dirty="0" smtClean="0"/>
              <a:t>iOS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, </a:t>
            </a:r>
            <a:r>
              <a:rPr lang="en-US" dirty="0" err="1" smtClean="0"/>
              <a:t>ipod</a:t>
            </a:r>
            <a:r>
              <a:rPr lang="en-US" dirty="0" smtClean="0"/>
              <a:t> touch, </a:t>
            </a:r>
            <a:r>
              <a:rPr lang="en-US" dirty="0" err="1" smtClean="0"/>
              <a:t>ipad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CLOUD STORAGE/WEB SERVICES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parse.com</a:t>
            </a:r>
            <a:endParaRPr lang="el-GR" sz="4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l-GR" sz="4400" b="1" dirty="0" smtClean="0"/>
              <a:t>ΑΡΧΙΤΕΚΤΟΝΙΚΗ ΤΟΥ ΣΥΣΤΗΜΑΤΟΣ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4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l-GR" sz="4000" dirty="0" smtClean="0"/>
              <a:t>ΓΙΑ ΤΗΝ ΕΠΙΧΕΙΡΗΣΗ</a:t>
            </a:r>
          </a:p>
          <a:p>
            <a:pPr lvl="1"/>
            <a:r>
              <a:rPr lang="el-GR" sz="2400" i="1" dirty="0" smtClean="0"/>
              <a:t>ΠΡΟΩΘΗΤΙΚΕΣ ΚΑΜΠΑΝΙΕΣ</a:t>
            </a:r>
            <a:endParaRPr lang="en-US" sz="2000" dirty="0"/>
          </a:p>
          <a:p>
            <a:pPr lvl="1"/>
            <a:r>
              <a:rPr lang="el-GR" sz="2400" i="1" dirty="0" smtClean="0"/>
              <a:t>ΕΞΑΡΓΥΡΩΣΗ ΚΟΥΠΟΝΙΩΝ</a:t>
            </a:r>
            <a:endParaRPr lang="el-GR" sz="62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l-GR" sz="4400" b="1" dirty="0"/>
              <a:t>ΚΙΝΗΤΡΑ ΧΡΗΣΗΣ ΤΟΥ </a:t>
            </a:r>
            <a:r>
              <a:rPr lang="en-US" sz="4400" b="1" dirty="0"/>
              <a:t>iOS </a:t>
            </a:r>
            <a:r>
              <a:rPr lang="en-US" sz="4400" b="1" dirty="0" smtClean="0"/>
              <a:t>MOBILE </a:t>
            </a:r>
            <a:r>
              <a:rPr lang="en-US" sz="4400" b="1" dirty="0"/>
              <a:t>APP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01" y="3078167"/>
            <a:ext cx="7880926" cy="36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l-GR" sz="4000" dirty="0" smtClean="0"/>
              <a:t>ΓΙΑ ΤΟΝ ΚΑΤΑΝΑΛΩΤΗ</a:t>
            </a:r>
          </a:p>
          <a:p>
            <a:pPr lvl="1"/>
            <a:r>
              <a:rPr lang="en-US" sz="2400" i="1" dirty="0" smtClean="0"/>
              <a:t>TAGS – PROACTIVE WALLET MANAGEMENT</a:t>
            </a:r>
            <a:endParaRPr lang="en-US" sz="2400" dirty="0"/>
          </a:p>
          <a:p>
            <a:pPr lvl="1"/>
            <a:r>
              <a:rPr lang="el-GR" sz="2400" i="1" dirty="0" smtClean="0"/>
              <a:t>ΣΥΜΜΕΤΟΧΗ ΣΕ ΚΑΜΠΑΝΙΕΣ</a:t>
            </a:r>
          </a:p>
          <a:p>
            <a:pPr lvl="1"/>
            <a:r>
              <a:rPr lang="el-GR" sz="2400" i="1" dirty="0" smtClean="0"/>
              <a:t>ΕΞΑΡΓΥΡΩΣΗ ΚΟΥΠΟΝΙΩΝ</a:t>
            </a:r>
          </a:p>
          <a:p>
            <a:pPr lvl="1"/>
            <a:r>
              <a:rPr lang="en-US" sz="2400" i="1" dirty="0" smtClean="0"/>
              <a:t>REPORTING </a:t>
            </a:r>
            <a:r>
              <a:rPr lang="el-GR" sz="2400" i="1" dirty="0" smtClean="0"/>
              <a:t>ΜΕ </a:t>
            </a:r>
            <a:r>
              <a:rPr lang="en-US" sz="2400" i="1" dirty="0" smtClean="0"/>
              <a:t>TAGS</a:t>
            </a:r>
            <a:endParaRPr lang="en-US" sz="2400" dirty="0"/>
          </a:p>
          <a:p>
            <a:pPr lvl="1"/>
            <a:r>
              <a:rPr lang="el-GR" sz="2400" i="1" dirty="0" smtClean="0"/>
              <a:t>ΧΡΗΣΗ ΚΑΡΤΑΣ ΑΠΟΔΕΙΞΕΩΝ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l-GR" sz="4400" b="1" dirty="0"/>
              <a:t>ΚΙΝΗΤΡΑ ΧΡΗΣΗΣ ΤΟΥ </a:t>
            </a:r>
            <a:r>
              <a:rPr lang="en-US" sz="4400" b="1" dirty="0"/>
              <a:t>iOS </a:t>
            </a:r>
            <a:r>
              <a:rPr lang="en-US" sz="4400" b="1" dirty="0" smtClean="0"/>
              <a:t>MOBILE </a:t>
            </a:r>
            <a:r>
              <a:rPr lang="en-US" sz="4400" b="1" dirty="0"/>
              <a:t>APP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83" y="1790700"/>
            <a:ext cx="2698819" cy="47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l-GR" sz="4000" dirty="0" smtClean="0"/>
              <a:t>ΓΙΑ ΤΗΝ ΚΟΙΝΟΤΗΤΑ/ΚΡΑΤΟΣ</a:t>
            </a:r>
          </a:p>
          <a:p>
            <a:pPr lvl="1"/>
            <a:r>
              <a:rPr lang="en-US" sz="2400" dirty="0" smtClean="0"/>
              <a:t>Web Services </a:t>
            </a:r>
            <a:r>
              <a:rPr lang="el-GR" sz="2400" dirty="0" smtClean="0"/>
              <a:t>που βγάζουν ανώνυμα δεδομένα (κρυπτογραφημένα ΑΦΜ) για στατιστικά</a:t>
            </a:r>
          </a:p>
          <a:p>
            <a:pPr lvl="1"/>
            <a:r>
              <a:rPr lang="el-GR" sz="2400" dirty="0" smtClean="0"/>
              <a:t>Καταπολέμηση της φοροδιαφυγής</a:t>
            </a:r>
            <a:endParaRPr lang="el-GR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l-GR" sz="4400" b="1" dirty="0"/>
              <a:t>ΚΙΝΗΤΡΑ ΧΡΗΣΗΣ ΤΟΥ </a:t>
            </a:r>
            <a:r>
              <a:rPr lang="en-US" sz="4400" b="1" dirty="0" smtClean="0"/>
              <a:t>iOS MOBILE </a:t>
            </a:r>
            <a:r>
              <a:rPr lang="en-US" sz="4400" b="1" dirty="0"/>
              <a:t>APP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6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l-GR" sz="2800" b="1" u="sng" dirty="0" smtClean="0"/>
              <a:t>ΥΠΟΧΡΕΩΤΙΚΑ</a:t>
            </a:r>
            <a:endParaRPr lang="el-GR" sz="2800" dirty="0"/>
          </a:p>
          <a:p>
            <a:r>
              <a:rPr lang="el-GR" sz="2800" dirty="0" smtClean="0"/>
              <a:t>ΣΥΝΔΕΣΗ ΜΕ ΤΟ </a:t>
            </a:r>
            <a:r>
              <a:rPr lang="en-US" sz="2800" dirty="0" smtClean="0"/>
              <a:t>WS </a:t>
            </a:r>
            <a:r>
              <a:rPr lang="el-GR" sz="2800" dirty="0" smtClean="0"/>
              <a:t>ΤΟΥ ΤΑΧΙΣ ΓΙΑ ΤΑ ΑΦΜ</a:t>
            </a:r>
          </a:p>
          <a:p>
            <a:pPr marL="82296" lvl="0" indent="0">
              <a:buNone/>
            </a:pPr>
            <a:r>
              <a:rPr lang="el-GR" sz="2800" b="1" u="sng" dirty="0" smtClean="0"/>
              <a:t/>
            </a:r>
            <a:br>
              <a:rPr lang="el-GR" sz="2800" b="1" u="sng" dirty="0" smtClean="0"/>
            </a:br>
            <a:r>
              <a:rPr lang="el-GR" sz="2800" b="1" u="sng" dirty="0" smtClean="0"/>
              <a:t>ΠΡΟΑΙΡΕΤΙΚΑ</a:t>
            </a:r>
          </a:p>
          <a:p>
            <a:r>
              <a:rPr lang="en-US" sz="2800" dirty="0" smtClean="0"/>
              <a:t>QR-CODE</a:t>
            </a:r>
          </a:p>
          <a:p>
            <a:pPr lvl="0"/>
            <a:r>
              <a:rPr lang="en-US" sz="2800" dirty="0" smtClean="0"/>
              <a:t>ONLINE </a:t>
            </a:r>
            <a:r>
              <a:rPr lang="el-GR" sz="2800" dirty="0" smtClean="0"/>
              <a:t>ΣΥΝΔΕΣΗ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l-GR" sz="2800" dirty="0" smtClean="0"/>
              <a:t>ΤΑΜΕΙΑΚΗΣ ΜΗΧΑΝΗΣ</a:t>
            </a:r>
          </a:p>
          <a:p>
            <a:r>
              <a:rPr lang="el-GR" sz="2800" dirty="0"/>
              <a:t>ΚΑΡΤΑ </a:t>
            </a:r>
            <a:r>
              <a:rPr lang="el-GR" sz="2800" dirty="0" smtClean="0"/>
              <a:t>ΑΠΟΔΕΙΞΕΩΝ</a:t>
            </a:r>
          </a:p>
          <a:p>
            <a:pPr lvl="0"/>
            <a:endParaRPr lang="en-US" sz="4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l-GR" sz="4400" b="1" dirty="0"/>
              <a:t>ΠΡΟΫΠΟΘΕΣΕΙΣ ΛΕΙΤΟΥΡΓΙΑΣ ΤΟΥ </a:t>
            </a:r>
            <a:r>
              <a:rPr lang="en-US" sz="4400" b="1" dirty="0"/>
              <a:t>APP</a:t>
            </a:r>
            <a:endParaRPr lang="el-GR" sz="4400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28" y="2740440"/>
            <a:ext cx="2143196" cy="38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SHARE </a:t>
            </a:r>
            <a:r>
              <a:rPr lang="el-GR" sz="2800" dirty="0" smtClean="0"/>
              <a:t>ΣΤΟ </a:t>
            </a:r>
            <a:r>
              <a:rPr lang="en-US" sz="2800" dirty="0" smtClean="0"/>
              <a:t>FB/TW </a:t>
            </a:r>
            <a:r>
              <a:rPr lang="el-GR" sz="2800" dirty="0" smtClean="0"/>
              <a:t>ΤΗΣ ΚΑΜΠΑΝΙΑΣ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l-GR" sz="2800" dirty="0" smtClean="0"/>
              <a:t>ΠΑΡΕΧΕΙ 2</a:t>
            </a:r>
            <a:r>
              <a:rPr lang="en-US" sz="2800" dirty="0" smtClean="0"/>
              <a:t> WEB SERVICES</a:t>
            </a:r>
          </a:p>
          <a:p>
            <a:pPr lvl="1"/>
            <a:r>
              <a:rPr lang="en-US" sz="2400" dirty="0" smtClean="0"/>
              <a:t>OPENDATA</a:t>
            </a:r>
          </a:p>
          <a:p>
            <a:pPr lvl="1"/>
            <a:r>
              <a:rPr lang="en-US" sz="2400" dirty="0" smtClean="0"/>
              <a:t>MASSIVE UPLOAD </a:t>
            </a:r>
            <a:r>
              <a:rPr lang="el-GR" sz="2400" dirty="0" smtClean="0"/>
              <a:t>ΑΠΟΔΕΙΞΕΩΝ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l-GR" sz="2400" dirty="0"/>
          </a:p>
          <a:p>
            <a:r>
              <a:rPr lang="el-GR" sz="2800" dirty="0" smtClean="0"/>
              <a:t>ΚΑΤΑΝΑΛΩΝΕΙ 1 </a:t>
            </a:r>
            <a:r>
              <a:rPr lang="en-US" sz="2800" dirty="0" smtClean="0"/>
              <a:t>WEB SERVICE</a:t>
            </a:r>
          </a:p>
          <a:p>
            <a:pPr lvl="1"/>
            <a:r>
              <a:rPr lang="el-GR" sz="2400" dirty="0" smtClean="0"/>
              <a:t>ΣΥΝΔΕΣΗ ΜΕ ΤΟ </a:t>
            </a:r>
            <a:r>
              <a:rPr lang="en-US" sz="2400" dirty="0" smtClean="0"/>
              <a:t>TAXIS</a:t>
            </a:r>
            <a:br>
              <a:rPr lang="en-US" sz="2400" dirty="0" smtClean="0"/>
            </a:br>
            <a:endParaRPr lang="el-GR" sz="2400" dirty="0" smtClean="0"/>
          </a:p>
          <a:p>
            <a:pPr lvl="0"/>
            <a:r>
              <a:rPr lang="en-US" sz="2800" dirty="0" smtClean="0"/>
              <a:t>BACKEND: PARSE.COM (NODEJS)</a:t>
            </a:r>
            <a:endParaRPr lang="en-US" sz="2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b="1" dirty="0" smtClean="0"/>
              <a:t>SOCIAL MEDIA / CLOUD STORAGE APIs</a:t>
            </a:r>
            <a:endParaRPr lang="el-GR" sz="4400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87" y="1447800"/>
            <a:ext cx="2704379" cy="47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800" dirty="0" smtClean="0"/>
              <a:t>ΤΑΥΤΟΧΡΟΝΗ ΔΗΜΙΟΥΡΓΙΑ ΚΙΝΗΤΡΟΥ ΣΤΟΝ ΕΠΙΧΕΙΡΗΜΑΤΙΑ &amp; ΤΟΝ ΚΑΤΑΝΑΛΩΤΗ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l-GR" sz="2800" dirty="0" smtClean="0"/>
              <a:t>ΚΑΜΙΑ ΑΝΑΓΚΗ ΓΙΑ </a:t>
            </a:r>
            <a:r>
              <a:rPr lang="en-US" sz="2800" dirty="0" smtClean="0"/>
              <a:t>EXTRA </a:t>
            </a:r>
            <a:r>
              <a:rPr lang="el-GR" sz="2800" dirty="0" smtClean="0"/>
              <a:t>ΕΞΟΠΛΙΣΜΟ ΟΥΤΕ ΣΤΟΝ ΕΠΙΧΕΙΡΗΜΑΤΙΑ ΟΥΤΕ ΣΤΟΝ ΚΑΤΑΝΑΛΩΤΗ</a:t>
            </a:r>
            <a:endParaRPr lang="en-US" sz="2800" dirty="0" smtClean="0"/>
          </a:p>
          <a:p>
            <a:endParaRPr lang="en-US" sz="2800" dirty="0"/>
          </a:p>
          <a:p>
            <a:r>
              <a:rPr lang="el-GR" sz="2800" dirty="0" smtClean="0"/>
              <a:t>ΤΟ </a:t>
            </a:r>
            <a:r>
              <a:rPr lang="en-US" sz="2800" dirty="0" smtClean="0"/>
              <a:t>APP </a:t>
            </a:r>
            <a:r>
              <a:rPr lang="el-GR" sz="2800" dirty="0" smtClean="0"/>
              <a:t>ΛΕΙΤΟΥΡΓΕΙ</a:t>
            </a:r>
            <a:r>
              <a:rPr lang="en-US" sz="2800" dirty="0" smtClean="0"/>
              <a:t> </a:t>
            </a:r>
            <a:r>
              <a:rPr lang="el-GR" sz="2800" dirty="0" smtClean="0"/>
              <a:t>ΚΑΙ </a:t>
            </a:r>
            <a:r>
              <a:rPr lang="en-US" sz="2800" dirty="0" smtClean="0"/>
              <a:t>OFFLINE</a:t>
            </a:r>
            <a:br>
              <a:rPr lang="en-US" sz="2800" dirty="0" smtClean="0"/>
            </a:br>
            <a:endParaRPr lang="el-GR" sz="2800" dirty="0" smtClean="0"/>
          </a:p>
          <a:p>
            <a:r>
              <a:rPr lang="en-US" sz="2800" dirty="0" smtClean="0"/>
              <a:t>HIGH PERFORMANCE </a:t>
            </a:r>
            <a:r>
              <a:rPr lang="el-GR" sz="2800" dirty="0" smtClean="0"/>
              <a:t>ΑΡΧΙΤΕΚΤΟΝΙΚΗ</a:t>
            </a:r>
            <a:endParaRPr lang="en-US" sz="2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 smtClean="0"/>
              <a:t>KAINOTOMIA</a:t>
            </a:r>
            <a:endParaRPr lang="el-GR" sz="4400" b="1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1181474" y="3116281"/>
            <a:ext cx="3788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GENERiO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WinWin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45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template" id="{C9C6C84C-31C8-4C76-8A44-8310A8257221}" vid="{45DD48F0-B408-4E69-8193-603DE231DF4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081611-814B-4EEC-95CB-5163EF94D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0</TotalTime>
  <Words>154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Verdana</vt:lpstr>
      <vt:lpstr>Wingdings 2</vt:lpstr>
      <vt:lpstr>Idea design template</vt:lpstr>
      <vt:lpstr>GENERiO</vt:lpstr>
      <vt:lpstr>AGENDA</vt:lpstr>
      <vt:lpstr>ΑΡΧΙΤΕΚΤΟΝΙΚΗ ΤΟΥ ΣΥΣΤΗΜΑΤΟΣ</vt:lpstr>
      <vt:lpstr>ΚΙΝΗΤΡΑ ΧΡΗΣΗΣ ΤΟΥ iOS MOBILE APP</vt:lpstr>
      <vt:lpstr>ΚΙΝΗΤΡΑ ΧΡΗΣΗΣ ΤΟΥ iOS MOBILE APP</vt:lpstr>
      <vt:lpstr>ΚΙΝΗΤΡΑ ΧΡΗΣΗΣ ΤΟΥ iOS MOBILE APP</vt:lpstr>
      <vt:lpstr>ΠΡΟΫΠΟΘΕΣΕΙΣ ΛΕΙΤΟΥΡΓΙΑΣ ΤΟΥ APP</vt:lpstr>
      <vt:lpstr>SOCIAL MEDIA / CLOUD STORAGE APIs</vt:lpstr>
      <vt:lpstr>KAINOTOMIA</vt:lpstr>
      <vt:lpstr>ΤΙ ΕΧΕΙ ΥΛΟΠΟΙΗΘΕΙ ΣΤΟ HACKATHON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2015-06-14T13:29:43Z</dcterms:created>
  <dcterms:modified xsi:type="dcterms:W3CDTF">2015-06-14T15:29:30Z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TC034605219991</vt:lpwstr>
  </property>
</Properties>
</file>