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l-G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Πατήστε για επεξεργασία της μορφής κειμένου του τίτλου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Πατήστε για επεξεργασία της μορφής κειμένου διάρθρωσης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Δεύτερο επίπεδο διάρθρωσης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Τρίτο επίπεδο διάρθρωσης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Τέταρτο επίπεδο διάρθρωσης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Πέμπτο επίπεδο διάρθρωσης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Έκτο επίπεδο διάρθρωσης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Έβδομο επίπεδο διάρθρωσης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l-G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&lt;ημερομηνία/ώρα&gt;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l-G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&lt;υποσέλιδο&gt;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A64AE3D-E319-4E82-9FE0-272753AACF22}" type="slidenum">
              <a:rPr lang="el-G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908921" y="1471745"/>
            <a:ext cx="2944899" cy="12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l-GR" sz="9000" b="0" strike="noStrike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FinPi</a:t>
            </a: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7440" y="37439"/>
            <a:ext cx="4359196" cy="4146253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335239" y="4822521"/>
            <a:ext cx="3763598" cy="22227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team…</a:t>
            </a:r>
            <a:endParaRPr lang="el-GR" sz="2200" b="1" spc="-1" dirty="0">
              <a:solidFill>
                <a:srgbClr val="0A1E6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George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Gkekas</a:t>
            </a:r>
            <a:endParaRPr lang="el-G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Nikos Papoutsis</a:t>
            </a:r>
            <a:endParaRPr lang="el-G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Marinos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Giakoumatos</a:t>
            </a:r>
            <a:endParaRPr lang="el-G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3BC5D-09E5-432E-8DAA-C1C666653264}"/>
              </a:ext>
            </a:extLst>
          </p:cNvPr>
          <p:cNvSpPr txBox="1"/>
          <p:nvPr/>
        </p:nvSpPr>
        <p:spPr>
          <a:xfrm>
            <a:off x="4908921" y="4822521"/>
            <a:ext cx="43603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A1E62"/>
                </a:solidFill>
              </a:rPr>
              <a:t>The product</a:t>
            </a:r>
            <a:r>
              <a:rPr lang="el-GR" sz="2200" b="1" dirty="0">
                <a:solidFill>
                  <a:srgbClr val="0A1E62"/>
                </a:solidFill>
              </a:rPr>
              <a:t>...</a:t>
            </a:r>
          </a:p>
          <a:p>
            <a:endParaRPr lang="el-GR" sz="2200" b="1" dirty="0">
              <a:solidFill>
                <a:srgbClr val="0A1E62"/>
              </a:solidFill>
            </a:endParaRPr>
          </a:p>
          <a:p>
            <a:r>
              <a:rPr lang="en-US" sz="4000" b="1" dirty="0" err="1"/>
              <a:t>FinAssist</a:t>
            </a:r>
            <a:endParaRPr lang="el-GR" sz="4000" b="1" dirty="0"/>
          </a:p>
          <a:p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908921" y="1471745"/>
            <a:ext cx="2944899" cy="12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l-GR" sz="9000" b="0" strike="noStrike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FinPi</a:t>
            </a: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7440" y="37439"/>
            <a:ext cx="4359196" cy="4146253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335238" y="4822521"/>
            <a:ext cx="8934021" cy="22227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problem…</a:t>
            </a:r>
            <a:endParaRPr lang="el-GR" sz="2200" b="1" spc="-1" dirty="0">
              <a:solidFill>
                <a:srgbClr val="0A1E6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Elderly people often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struggle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the basic operations of banking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are not familiar with technology, so they are prone to mistakes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3BC5D-09E5-432E-8DAA-C1C666653264}"/>
              </a:ext>
            </a:extLst>
          </p:cNvPr>
          <p:cNvSpPr txBox="1"/>
          <p:nvPr/>
        </p:nvSpPr>
        <p:spPr>
          <a:xfrm>
            <a:off x="4908921" y="3081403"/>
            <a:ext cx="43603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FinAssist</a:t>
            </a:r>
            <a:endParaRPr lang="el-GR" sz="4000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892210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908921" y="1471745"/>
            <a:ext cx="2944899" cy="12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l-GR" sz="9000" b="0" strike="noStrike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FinPi</a:t>
            </a: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7440" y="37439"/>
            <a:ext cx="4359196" cy="4146253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335238" y="4822521"/>
            <a:ext cx="8934021" cy="22227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solution…</a:t>
            </a:r>
            <a:endParaRPr lang="el-GR" sz="2200" b="1" spc="-1" dirty="0">
              <a:solidFill>
                <a:srgbClr val="0A1E6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personalized agent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can communicate over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voice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the user to execute basic banking tasks on behalf of the user. </a:t>
            </a: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3BC5D-09E5-432E-8DAA-C1C666653264}"/>
              </a:ext>
            </a:extLst>
          </p:cNvPr>
          <p:cNvSpPr txBox="1"/>
          <p:nvPr/>
        </p:nvSpPr>
        <p:spPr>
          <a:xfrm>
            <a:off x="4908921" y="3081403"/>
            <a:ext cx="43603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FinAssist</a:t>
            </a:r>
            <a:endParaRPr lang="el-GR" sz="4000" b="1" dirty="0"/>
          </a:p>
          <a:p>
            <a:endParaRPr lang="el-GR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A12719-CFD3-47DC-AC91-5D71C863DB5C}"/>
              </a:ext>
            </a:extLst>
          </p:cNvPr>
          <p:cNvGrpSpPr/>
          <p:nvPr/>
        </p:nvGrpSpPr>
        <p:grpSpPr>
          <a:xfrm>
            <a:off x="6263014" y="4822521"/>
            <a:ext cx="3006245" cy="638829"/>
            <a:chOff x="4908921" y="4331690"/>
            <a:chExt cx="3533622" cy="7468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A00BFD0-4881-4253-8979-C731B9F642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395" y="4705117"/>
              <a:ext cx="656975" cy="0"/>
            </a:xfrm>
            <a:prstGeom prst="straightConnector1">
              <a:avLst/>
            </a:prstGeom>
            <a:ln w="19050">
              <a:solidFill>
                <a:srgbClr val="0A1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Shape 516">
              <a:extLst>
                <a:ext uri="{FF2B5EF4-FFF2-40B4-BE49-F238E27FC236}">
                  <a16:creationId xmlns:a16="http://schemas.microsoft.com/office/drawing/2014/main" id="{17FEB0CB-5265-454C-BA53-520CEB8D52CD}"/>
                </a:ext>
              </a:extLst>
            </p:cNvPr>
            <p:cNvGrpSpPr/>
            <p:nvPr/>
          </p:nvGrpSpPr>
          <p:grpSpPr>
            <a:xfrm>
              <a:off x="4908921" y="4411523"/>
              <a:ext cx="640109" cy="587187"/>
              <a:chOff x="6618700" y="1635475"/>
              <a:chExt cx="456675" cy="432325"/>
            </a:xfrm>
          </p:grpSpPr>
          <p:sp>
            <p:nvSpPr>
              <p:cNvPr id="11" name="Shape 517">
                <a:extLst>
                  <a:ext uri="{FF2B5EF4-FFF2-40B4-BE49-F238E27FC236}">
                    <a16:creationId xmlns:a16="http://schemas.microsoft.com/office/drawing/2014/main" id="{B537A509-04AE-4AB9-A370-C33835F240A2}"/>
                  </a:ext>
                </a:extLst>
              </p:cNvPr>
              <p:cNvSpPr/>
              <p:nvPr/>
            </p:nvSpPr>
            <p:spPr>
              <a:xfrm>
                <a:off x="6663775" y="1904000"/>
                <a:ext cx="117525" cy="163800"/>
              </a:xfrm>
              <a:custGeom>
                <a:avLst/>
                <a:gdLst/>
                <a:ahLst/>
                <a:cxnLst/>
                <a:rect l="0" t="0" r="0" b="0"/>
                <a:pathLst>
                  <a:path w="4701" h="6552" fill="none" extrusionOk="0">
                    <a:moveTo>
                      <a:pt x="0" y="0"/>
                    </a:moveTo>
                    <a:lnTo>
                      <a:pt x="512" y="6016"/>
                    </a:lnTo>
                    <a:lnTo>
                      <a:pt x="512" y="6016"/>
                    </a:lnTo>
                    <a:lnTo>
                      <a:pt x="536" y="6138"/>
                    </a:lnTo>
                    <a:lnTo>
                      <a:pt x="585" y="6235"/>
                    </a:lnTo>
                    <a:lnTo>
                      <a:pt x="633" y="6332"/>
                    </a:lnTo>
                    <a:lnTo>
                      <a:pt x="706" y="6406"/>
                    </a:lnTo>
                    <a:lnTo>
                      <a:pt x="804" y="6454"/>
                    </a:lnTo>
                    <a:lnTo>
                      <a:pt x="877" y="6503"/>
                    </a:lnTo>
                    <a:lnTo>
                      <a:pt x="999" y="6552"/>
                    </a:lnTo>
                    <a:lnTo>
                      <a:pt x="1096" y="6552"/>
                    </a:lnTo>
                    <a:lnTo>
                      <a:pt x="4116" y="6552"/>
                    </a:lnTo>
                    <a:lnTo>
                      <a:pt x="4116" y="6552"/>
                    </a:lnTo>
                    <a:lnTo>
                      <a:pt x="4238" y="6527"/>
                    </a:lnTo>
                    <a:lnTo>
                      <a:pt x="4360" y="6503"/>
                    </a:lnTo>
                    <a:lnTo>
                      <a:pt x="4457" y="6430"/>
                    </a:lnTo>
                    <a:lnTo>
                      <a:pt x="4554" y="6332"/>
                    </a:lnTo>
                    <a:lnTo>
                      <a:pt x="4554" y="6332"/>
                    </a:lnTo>
                    <a:lnTo>
                      <a:pt x="4628" y="6235"/>
                    </a:lnTo>
                    <a:lnTo>
                      <a:pt x="4676" y="6113"/>
                    </a:lnTo>
                    <a:lnTo>
                      <a:pt x="4701" y="5991"/>
                    </a:lnTo>
                    <a:lnTo>
                      <a:pt x="4676" y="5845"/>
                    </a:lnTo>
                    <a:lnTo>
                      <a:pt x="3678" y="98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" name="Shape 518">
                <a:extLst>
                  <a:ext uri="{FF2B5EF4-FFF2-40B4-BE49-F238E27FC236}">
                    <a16:creationId xmlns:a16="http://schemas.microsoft.com/office/drawing/2014/main" id="{9BAEC557-650D-4EAB-9A98-55A8DBB55FFE}"/>
                  </a:ext>
                </a:extLst>
              </p:cNvPr>
              <p:cNvSpPr/>
              <p:nvPr/>
            </p:nvSpPr>
            <p:spPr>
              <a:xfrm>
                <a:off x="7046125" y="1775525"/>
                <a:ext cx="29250" cy="99275"/>
              </a:xfrm>
              <a:custGeom>
                <a:avLst/>
                <a:gdLst/>
                <a:ahLst/>
                <a:cxnLst/>
                <a:rect l="0" t="0" r="0" b="0"/>
                <a:pathLst>
                  <a:path w="1170" h="3971" fill="none" extrusionOk="0">
                    <a:moveTo>
                      <a:pt x="1" y="3970"/>
                    </a:moveTo>
                    <a:lnTo>
                      <a:pt x="1" y="3970"/>
                    </a:lnTo>
                    <a:lnTo>
                      <a:pt x="245" y="3824"/>
                    </a:lnTo>
                    <a:lnTo>
                      <a:pt x="488" y="3629"/>
                    </a:lnTo>
                    <a:lnTo>
                      <a:pt x="683" y="3410"/>
                    </a:lnTo>
                    <a:lnTo>
                      <a:pt x="853" y="3166"/>
                    </a:lnTo>
                    <a:lnTo>
                      <a:pt x="1000" y="2898"/>
                    </a:lnTo>
                    <a:lnTo>
                      <a:pt x="1097" y="2606"/>
                    </a:lnTo>
                    <a:lnTo>
                      <a:pt x="1170" y="2314"/>
                    </a:lnTo>
                    <a:lnTo>
                      <a:pt x="1170" y="1997"/>
                    </a:lnTo>
                    <a:lnTo>
                      <a:pt x="1170" y="1997"/>
                    </a:lnTo>
                    <a:lnTo>
                      <a:pt x="1170" y="1681"/>
                    </a:lnTo>
                    <a:lnTo>
                      <a:pt x="1097" y="1364"/>
                    </a:lnTo>
                    <a:lnTo>
                      <a:pt x="1000" y="1096"/>
                    </a:lnTo>
                    <a:lnTo>
                      <a:pt x="853" y="828"/>
                    </a:lnTo>
                    <a:lnTo>
                      <a:pt x="683" y="585"/>
                    </a:lnTo>
                    <a:lnTo>
                      <a:pt x="488" y="366"/>
                    </a:lnTo>
                    <a:lnTo>
                      <a:pt x="245" y="171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519">
                <a:extLst>
                  <a:ext uri="{FF2B5EF4-FFF2-40B4-BE49-F238E27FC236}">
                    <a16:creationId xmlns:a16="http://schemas.microsoft.com/office/drawing/2014/main" id="{460A3026-C5B3-49CA-AFDE-84C88BF5C187}"/>
                  </a:ext>
                </a:extLst>
              </p:cNvPr>
              <p:cNvSpPr/>
              <p:nvPr/>
            </p:nvSpPr>
            <p:spPr>
              <a:xfrm>
                <a:off x="6618700" y="1751775"/>
                <a:ext cx="96850" cy="146750"/>
              </a:xfrm>
              <a:custGeom>
                <a:avLst/>
                <a:gdLst/>
                <a:ahLst/>
                <a:cxnLst/>
                <a:rect l="0" t="0" r="0" b="0"/>
                <a:pathLst>
                  <a:path w="3874" h="5870" fill="none" extrusionOk="0">
                    <a:moveTo>
                      <a:pt x="3873" y="0"/>
                    </a:moveTo>
                    <a:lnTo>
                      <a:pt x="3873" y="0"/>
                    </a:lnTo>
                    <a:lnTo>
                      <a:pt x="2704" y="0"/>
                    </a:lnTo>
                    <a:lnTo>
                      <a:pt x="1730" y="0"/>
                    </a:lnTo>
                    <a:lnTo>
                      <a:pt x="1730" y="0"/>
                    </a:lnTo>
                    <a:lnTo>
                      <a:pt x="1560" y="25"/>
                    </a:lnTo>
                    <a:lnTo>
                      <a:pt x="1413" y="49"/>
                    </a:lnTo>
                    <a:lnTo>
                      <a:pt x="1243" y="98"/>
                    </a:lnTo>
                    <a:lnTo>
                      <a:pt x="1097" y="147"/>
                    </a:lnTo>
                    <a:lnTo>
                      <a:pt x="926" y="244"/>
                    </a:lnTo>
                    <a:lnTo>
                      <a:pt x="780" y="317"/>
                    </a:lnTo>
                    <a:lnTo>
                      <a:pt x="658" y="439"/>
                    </a:lnTo>
                    <a:lnTo>
                      <a:pt x="537" y="536"/>
                    </a:lnTo>
                    <a:lnTo>
                      <a:pt x="415" y="682"/>
                    </a:lnTo>
                    <a:lnTo>
                      <a:pt x="293" y="804"/>
                    </a:lnTo>
                    <a:lnTo>
                      <a:pt x="220" y="950"/>
                    </a:lnTo>
                    <a:lnTo>
                      <a:pt x="147" y="1096"/>
                    </a:lnTo>
                    <a:lnTo>
                      <a:pt x="74" y="1267"/>
                    </a:lnTo>
                    <a:lnTo>
                      <a:pt x="25" y="1437"/>
                    </a:lnTo>
                    <a:lnTo>
                      <a:pt x="1" y="1583"/>
                    </a:lnTo>
                    <a:lnTo>
                      <a:pt x="1" y="1754"/>
                    </a:lnTo>
                    <a:lnTo>
                      <a:pt x="1" y="4092"/>
                    </a:lnTo>
                    <a:lnTo>
                      <a:pt x="1" y="4092"/>
                    </a:lnTo>
                    <a:lnTo>
                      <a:pt x="1" y="4263"/>
                    </a:lnTo>
                    <a:lnTo>
                      <a:pt x="25" y="4433"/>
                    </a:lnTo>
                    <a:lnTo>
                      <a:pt x="74" y="4579"/>
                    </a:lnTo>
                    <a:lnTo>
                      <a:pt x="147" y="4750"/>
                    </a:lnTo>
                    <a:lnTo>
                      <a:pt x="220" y="4896"/>
                    </a:lnTo>
                    <a:lnTo>
                      <a:pt x="293" y="5042"/>
                    </a:lnTo>
                    <a:lnTo>
                      <a:pt x="415" y="5188"/>
                    </a:lnTo>
                    <a:lnTo>
                      <a:pt x="537" y="5310"/>
                    </a:lnTo>
                    <a:lnTo>
                      <a:pt x="658" y="5407"/>
                    </a:lnTo>
                    <a:lnTo>
                      <a:pt x="780" y="5529"/>
                    </a:lnTo>
                    <a:lnTo>
                      <a:pt x="926" y="5626"/>
                    </a:lnTo>
                    <a:lnTo>
                      <a:pt x="1097" y="5699"/>
                    </a:lnTo>
                    <a:lnTo>
                      <a:pt x="1243" y="5748"/>
                    </a:lnTo>
                    <a:lnTo>
                      <a:pt x="1413" y="5797"/>
                    </a:lnTo>
                    <a:lnTo>
                      <a:pt x="1560" y="5821"/>
                    </a:lnTo>
                    <a:lnTo>
                      <a:pt x="1730" y="5846"/>
                    </a:lnTo>
                    <a:lnTo>
                      <a:pt x="1730" y="5846"/>
                    </a:lnTo>
                    <a:lnTo>
                      <a:pt x="2704" y="5846"/>
                    </a:lnTo>
                    <a:lnTo>
                      <a:pt x="3873" y="5870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520">
                <a:extLst>
                  <a:ext uri="{FF2B5EF4-FFF2-40B4-BE49-F238E27FC236}">
                    <a16:creationId xmlns:a16="http://schemas.microsoft.com/office/drawing/2014/main" id="{5373BB5A-6DE7-4220-9047-0C06357A3C53}"/>
                  </a:ext>
                </a:extLst>
              </p:cNvPr>
              <p:cNvSpPr/>
              <p:nvPr/>
            </p:nvSpPr>
            <p:spPr>
              <a:xfrm>
                <a:off x="6721600" y="1660450"/>
                <a:ext cx="278900" cy="329425"/>
              </a:xfrm>
              <a:custGeom>
                <a:avLst/>
                <a:gdLst/>
                <a:ahLst/>
                <a:cxnLst/>
                <a:rect l="0" t="0" r="0" b="0"/>
                <a:pathLst>
                  <a:path w="11156" h="13177" fill="none" extrusionOk="0">
                    <a:moveTo>
                      <a:pt x="11155" y="0"/>
                    </a:moveTo>
                    <a:lnTo>
                      <a:pt x="11155" y="0"/>
                    </a:lnTo>
                    <a:lnTo>
                      <a:pt x="10766" y="317"/>
                    </a:lnTo>
                    <a:lnTo>
                      <a:pt x="10352" y="609"/>
                    </a:lnTo>
                    <a:lnTo>
                      <a:pt x="9938" y="901"/>
                    </a:lnTo>
                    <a:lnTo>
                      <a:pt x="9524" y="1169"/>
                    </a:lnTo>
                    <a:lnTo>
                      <a:pt x="9085" y="1413"/>
                    </a:lnTo>
                    <a:lnTo>
                      <a:pt x="8671" y="1632"/>
                    </a:lnTo>
                    <a:lnTo>
                      <a:pt x="7843" y="2046"/>
                    </a:lnTo>
                    <a:lnTo>
                      <a:pt x="7015" y="2387"/>
                    </a:lnTo>
                    <a:lnTo>
                      <a:pt x="6211" y="2679"/>
                    </a:lnTo>
                    <a:lnTo>
                      <a:pt x="5456" y="2898"/>
                    </a:lnTo>
                    <a:lnTo>
                      <a:pt x="4774" y="3093"/>
                    </a:lnTo>
                    <a:lnTo>
                      <a:pt x="4774" y="3093"/>
                    </a:lnTo>
                    <a:lnTo>
                      <a:pt x="4239" y="3215"/>
                    </a:lnTo>
                    <a:lnTo>
                      <a:pt x="3678" y="3312"/>
                    </a:lnTo>
                    <a:lnTo>
                      <a:pt x="3070" y="3410"/>
                    </a:lnTo>
                    <a:lnTo>
                      <a:pt x="2461" y="3459"/>
                    </a:lnTo>
                    <a:lnTo>
                      <a:pt x="1219" y="3580"/>
                    </a:lnTo>
                    <a:lnTo>
                      <a:pt x="1" y="3629"/>
                    </a:lnTo>
                    <a:lnTo>
                      <a:pt x="1" y="9523"/>
                    </a:lnTo>
                    <a:lnTo>
                      <a:pt x="1" y="9523"/>
                    </a:lnTo>
                    <a:lnTo>
                      <a:pt x="1219" y="9596"/>
                    </a:lnTo>
                    <a:lnTo>
                      <a:pt x="2461" y="9693"/>
                    </a:lnTo>
                    <a:lnTo>
                      <a:pt x="3070" y="9767"/>
                    </a:lnTo>
                    <a:lnTo>
                      <a:pt x="3678" y="9840"/>
                    </a:lnTo>
                    <a:lnTo>
                      <a:pt x="4239" y="9937"/>
                    </a:lnTo>
                    <a:lnTo>
                      <a:pt x="4774" y="10059"/>
                    </a:lnTo>
                    <a:lnTo>
                      <a:pt x="4774" y="10059"/>
                    </a:lnTo>
                    <a:lnTo>
                      <a:pt x="5456" y="10254"/>
                    </a:lnTo>
                    <a:lnTo>
                      <a:pt x="6211" y="10497"/>
                    </a:lnTo>
                    <a:lnTo>
                      <a:pt x="7015" y="10765"/>
                    </a:lnTo>
                    <a:lnTo>
                      <a:pt x="7843" y="11130"/>
                    </a:lnTo>
                    <a:lnTo>
                      <a:pt x="8671" y="11520"/>
                    </a:lnTo>
                    <a:lnTo>
                      <a:pt x="9085" y="11764"/>
                    </a:lnTo>
                    <a:lnTo>
                      <a:pt x="9524" y="12007"/>
                    </a:lnTo>
                    <a:lnTo>
                      <a:pt x="9938" y="12251"/>
                    </a:lnTo>
                    <a:lnTo>
                      <a:pt x="10352" y="12543"/>
                    </a:lnTo>
                    <a:lnTo>
                      <a:pt x="10766" y="12835"/>
                    </a:lnTo>
                    <a:lnTo>
                      <a:pt x="11155" y="13176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" name="Shape 521">
                <a:extLst>
                  <a:ext uri="{FF2B5EF4-FFF2-40B4-BE49-F238E27FC236}">
                    <a16:creationId xmlns:a16="http://schemas.microsoft.com/office/drawing/2014/main" id="{C4F34886-D631-463D-8AEF-713C9A1BB5F8}"/>
                  </a:ext>
                </a:extLst>
              </p:cNvPr>
              <p:cNvSpPr/>
              <p:nvPr/>
            </p:nvSpPr>
            <p:spPr>
              <a:xfrm>
                <a:off x="7006550" y="1635475"/>
                <a:ext cx="34750" cy="378750"/>
              </a:xfrm>
              <a:custGeom>
                <a:avLst/>
                <a:gdLst/>
                <a:ahLst/>
                <a:cxnLst/>
                <a:rect l="0" t="0" r="0" b="0"/>
                <a:pathLst>
                  <a:path w="1390" h="15150" fill="none" extrusionOk="0">
                    <a:moveTo>
                      <a:pt x="1024" y="49"/>
                    </a:moveTo>
                    <a:lnTo>
                      <a:pt x="1024" y="49"/>
                    </a:lnTo>
                    <a:lnTo>
                      <a:pt x="902" y="1"/>
                    </a:lnTo>
                    <a:lnTo>
                      <a:pt x="805" y="1"/>
                    </a:lnTo>
                    <a:lnTo>
                      <a:pt x="805" y="1"/>
                    </a:lnTo>
                    <a:lnTo>
                      <a:pt x="683" y="1"/>
                    </a:lnTo>
                    <a:lnTo>
                      <a:pt x="585" y="49"/>
                    </a:lnTo>
                    <a:lnTo>
                      <a:pt x="464" y="98"/>
                    </a:lnTo>
                    <a:lnTo>
                      <a:pt x="391" y="171"/>
                    </a:lnTo>
                    <a:lnTo>
                      <a:pt x="391" y="171"/>
                    </a:lnTo>
                    <a:lnTo>
                      <a:pt x="1" y="536"/>
                    </a:lnTo>
                    <a:lnTo>
                      <a:pt x="1" y="14638"/>
                    </a:lnTo>
                    <a:lnTo>
                      <a:pt x="1" y="14638"/>
                    </a:lnTo>
                    <a:lnTo>
                      <a:pt x="391" y="14979"/>
                    </a:lnTo>
                    <a:lnTo>
                      <a:pt x="391" y="14979"/>
                    </a:lnTo>
                    <a:lnTo>
                      <a:pt x="464" y="15052"/>
                    </a:lnTo>
                    <a:lnTo>
                      <a:pt x="585" y="15101"/>
                    </a:lnTo>
                    <a:lnTo>
                      <a:pt x="683" y="15149"/>
                    </a:lnTo>
                    <a:lnTo>
                      <a:pt x="805" y="15149"/>
                    </a:lnTo>
                    <a:lnTo>
                      <a:pt x="805" y="15149"/>
                    </a:lnTo>
                    <a:lnTo>
                      <a:pt x="902" y="15149"/>
                    </a:lnTo>
                    <a:lnTo>
                      <a:pt x="1024" y="15101"/>
                    </a:lnTo>
                    <a:lnTo>
                      <a:pt x="1024" y="15101"/>
                    </a:lnTo>
                    <a:lnTo>
                      <a:pt x="1170" y="15028"/>
                    </a:lnTo>
                    <a:lnTo>
                      <a:pt x="1292" y="14906"/>
                    </a:lnTo>
                    <a:lnTo>
                      <a:pt x="1365" y="14735"/>
                    </a:lnTo>
                    <a:lnTo>
                      <a:pt x="1389" y="14565"/>
                    </a:lnTo>
                    <a:lnTo>
                      <a:pt x="1389" y="585"/>
                    </a:lnTo>
                    <a:lnTo>
                      <a:pt x="1389" y="585"/>
                    </a:lnTo>
                    <a:lnTo>
                      <a:pt x="1365" y="415"/>
                    </a:lnTo>
                    <a:lnTo>
                      <a:pt x="1292" y="269"/>
                    </a:lnTo>
                    <a:lnTo>
                      <a:pt x="1170" y="122"/>
                    </a:lnTo>
                    <a:lnTo>
                      <a:pt x="1024" y="49"/>
                    </a:lnTo>
                    <a:lnTo>
                      <a:pt x="1024" y="4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6" name="Shape 555">
              <a:extLst>
                <a:ext uri="{FF2B5EF4-FFF2-40B4-BE49-F238E27FC236}">
                  <a16:creationId xmlns:a16="http://schemas.microsoft.com/office/drawing/2014/main" id="{516B486A-1984-4E54-AFDC-2F2C8CBA2085}"/>
                </a:ext>
              </a:extLst>
            </p:cNvPr>
            <p:cNvSpPr/>
            <p:nvPr/>
          </p:nvSpPr>
          <p:spPr>
            <a:xfrm>
              <a:off x="6392483" y="4331690"/>
              <a:ext cx="668907" cy="746853"/>
            </a:xfrm>
            <a:custGeom>
              <a:avLst/>
              <a:gdLst/>
              <a:ahLst/>
              <a:cxnLst/>
              <a:rect l="0" t="0" r="0" b="0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9050" cap="rnd" cmpd="sng">
              <a:solidFill>
                <a:srgbClr val="0A1E6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" name="Shape 556">
              <a:extLst>
                <a:ext uri="{FF2B5EF4-FFF2-40B4-BE49-F238E27FC236}">
                  <a16:creationId xmlns:a16="http://schemas.microsoft.com/office/drawing/2014/main" id="{E7F70C78-B70B-4B69-A6AB-862EEC4F3667}"/>
                </a:ext>
              </a:extLst>
            </p:cNvPr>
            <p:cNvGrpSpPr/>
            <p:nvPr/>
          </p:nvGrpSpPr>
          <p:grpSpPr>
            <a:xfrm>
              <a:off x="7813771" y="4385430"/>
              <a:ext cx="628772" cy="566606"/>
              <a:chOff x="5972700" y="2330200"/>
              <a:chExt cx="411625" cy="387275"/>
            </a:xfrm>
          </p:grpSpPr>
          <p:sp>
            <p:nvSpPr>
              <p:cNvPr id="18" name="Shape 557">
                <a:extLst>
                  <a:ext uri="{FF2B5EF4-FFF2-40B4-BE49-F238E27FC236}">
                    <a16:creationId xmlns:a16="http://schemas.microsoft.com/office/drawing/2014/main" id="{8D496E05-144E-405F-920A-5B5AFAE220C0}"/>
                  </a:ext>
                </a:extLst>
              </p:cNvPr>
              <p:cNvSpPr/>
              <p:nvPr/>
            </p:nvSpPr>
            <p:spPr>
              <a:xfrm>
                <a:off x="5972700" y="2476950"/>
                <a:ext cx="98050" cy="219825"/>
              </a:xfrm>
              <a:custGeom>
                <a:avLst/>
                <a:gdLst/>
                <a:ahLst/>
                <a:cxnLst/>
                <a:rect l="0" t="0" r="0" b="0"/>
                <a:pathLst>
                  <a:path w="3922" h="8793" fill="none" extrusionOk="0">
                    <a:moveTo>
                      <a:pt x="0" y="0"/>
                    </a:moveTo>
                    <a:lnTo>
                      <a:pt x="0" y="8792"/>
                    </a:lnTo>
                    <a:lnTo>
                      <a:pt x="3921" y="8792"/>
                    </a:lnTo>
                    <a:lnTo>
                      <a:pt x="3921" y="0"/>
                    </a:lnTo>
                    <a:lnTo>
                      <a:pt x="0" y="0"/>
                    </a:lnTo>
                    <a:close/>
                    <a:moveTo>
                      <a:pt x="2411" y="2411"/>
                    </a:moveTo>
                    <a:lnTo>
                      <a:pt x="2411" y="2411"/>
                    </a:lnTo>
                    <a:lnTo>
                      <a:pt x="2265" y="2387"/>
                    </a:lnTo>
                    <a:lnTo>
                      <a:pt x="2143" y="2363"/>
                    </a:lnTo>
                    <a:lnTo>
                      <a:pt x="2022" y="2290"/>
                    </a:lnTo>
                    <a:lnTo>
                      <a:pt x="1924" y="2216"/>
                    </a:lnTo>
                    <a:lnTo>
                      <a:pt x="1827" y="2095"/>
                    </a:lnTo>
                    <a:lnTo>
                      <a:pt x="1754" y="1973"/>
                    </a:lnTo>
                    <a:lnTo>
                      <a:pt x="1729" y="1851"/>
                    </a:lnTo>
                    <a:lnTo>
                      <a:pt x="1705" y="1705"/>
                    </a:lnTo>
                    <a:lnTo>
                      <a:pt x="1705" y="1705"/>
                    </a:lnTo>
                    <a:lnTo>
                      <a:pt x="1729" y="1559"/>
                    </a:lnTo>
                    <a:lnTo>
                      <a:pt x="1754" y="1437"/>
                    </a:lnTo>
                    <a:lnTo>
                      <a:pt x="1827" y="1315"/>
                    </a:lnTo>
                    <a:lnTo>
                      <a:pt x="1924" y="1218"/>
                    </a:lnTo>
                    <a:lnTo>
                      <a:pt x="2022" y="1120"/>
                    </a:lnTo>
                    <a:lnTo>
                      <a:pt x="2143" y="1072"/>
                    </a:lnTo>
                    <a:lnTo>
                      <a:pt x="2265" y="1023"/>
                    </a:lnTo>
                    <a:lnTo>
                      <a:pt x="2411" y="999"/>
                    </a:lnTo>
                    <a:lnTo>
                      <a:pt x="2411" y="999"/>
                    </a:lnTo>
                    <a:lnTo>
                      <a:pt x="2557" y="1023"/>
                    </a:lnTo>
                    <a:lnTo>
                      <a:pt x="2679" y="1072"/>
                    </a:lnTo>
                    <a:lnTo>
                      <a:pt x="2801" y="1120"/>
                    </a:lnTo>
                    <a:lnTo>
                      <a:pt x="2898" y="1218"/>
                    </a:lnTo>
                    <a:lnTo>
                      <a:pt x="2996" y="1315"/>
                    </a:lnTo>
                    <a:lnTo>
                      <a:pt x="3069" y="1437"/>
                    </a:lnTo>
                    <a:lnTo>
                      <a:pt x="3093" y="1559"/>
                    </a:lnTo>
                    <a:lnTo>
                      <a:pt x="3118" y="1705"/>
                    </a:lnTo>
                    <a:lnTo>
                      <a:pt x="3118" y="1705"/>
                    </a:lnTo>
                    <a:lnTo>
                      <a:pt x="3093" y="1851"/>
                    </a:lnTo>
                    <a:lnTo>
                      <a:pt x="3069" y="1973"/>
                    </a:lnTo>
                    <a:lnTo>
                      <a:pt x="2996" y="2095"/>
                    </a:lnTo>
                    <a:lnTo>
                      <a:pt x="2898" y="2216"/>
                    </a:lnTo>
                    <a:lnTo>
                      <a:pt x="2801" y="2290"/>
                    </a:lnTo>
                    <a:lnTo>
                      <a:pt x="2679" y="2363"/>
                    </a:lnTo>
                    <a:lnTo>
                      <a:pt x="2557" y="2387"/>
                    </a:lnTo>
                    <a:lnTo>
                      <a:pt x="2411" y="2411"/>
                    </a:lnTo>
                    <a:lnTo>
                      <a:pt x="2411" y="241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558">
                <a:extLst>
                  <a:ext uri="{FF2B5EF4-FFF2-40B4-BE49-F238E27FC236}">
                    <a16:creationId xmlns:a16="http://schemas.microsoft.com/office/drawing/2014/main" id="{E119E1A4-A2A9-4EE1-8852-B4697894C456}"/>
                  </a:ext>
                </a:extLst>
              </p:cNvPr>
              <p:cNvSpPr/>
              <p:nvPr/>
            </p:nvSpPr>
            <p:spPr>
              <a:xfrm>
                <a:off x="6078025" y="2330200"/>
                <a:ext cx="306300" cy="387275"/>
              </a:xfrm>
              <a:custGeom>
                <a:avLst/>
                <a:gdLst/>
                <a:ahLst/>
                <a:cxnLst/>
                <a:rect l="0" t="0" r="0" b="0"/>
                <a:pathLst>
                  <a:path w="12252" h="15491" fill="none" extrusionOk="0">
                    <a:moveTo>
                      <a:pt x="1" y="13396"/>
                    </a:moveTo>
                    <a:lnTo>
                      <a:pt x="1511" y="13396"/>
                    </a:lnTo>
                    <a:lnTo>
                      <a:pt x="1511" y="13396"/>
                    </a:lnTo>
                    <a:lnTo>
                      <a:pt x="1998" y="13639"/>
                    </a:lnTo>
                    <a:lnTo>
                      <a:pt x="2680" y="13932"/>
                    </a:lnTo>
                    <a:lnTo>
                      <a:pt x="3556" y="14273"/>
                    </a:lnTo>
                    <a:lnTo>
                      <a:pt x="4531" y="14638"/>
                    </a:lnTo>
                    <a:lnTo>
                      <a:pt x="5578" y="14955"/>
                    </a:lnTo>
                    <a:lnTo>
                      <a:pt x="6114" y="15101"/>
                    </a:lnTo>
                    <a:lnTo>
                      <a:pt x="6650" y="15222"/>
                    </a:lnTo>
                    <a:lnTo>
                      <a:pt x="7161" y="15344"/>
                    </a:lnTo>
                    <a:lnTo>
                      <a:pt x="7672" y="15417"/>
                    </a:lnTo>
                    <a:lnTo>
                      <a:pt x="8135" y="15466"/>
                    </a:lnTo>
                    <a:lnTo>
                      <a:pt x="8598" y="15490"/>
                    </a:lnTo>
                    <a:lnTo>
                      <a:pt x="8598" y="15490"/>
                    </a:lnTo>
                    <a:lnTo>
                      <a:pt x="9377" y="15490"/>
                    </a:lnTo>
                    <a:lnTo>
                      <a:pt x="9791" y="15466"/>
                    </a:lnTo>
                    <a:lnTo>
                      <a:pt x="10181" y="15417"/>
                    </a:lnTo>
                    <a:lnTo>
                      <a:pt x="10522" y="15320"/>
                    </a:lnTo>
                    <a:lnTo>
                      <a:pt x="10692" y="15271"/>
                    </a:lnTo>
                    <a:lnTo>
                      <a:pt x="10814" y="15222"/>
                    </a:lnTo>
                    <a:lnTo>
                      <a:pt x="10936" y="15149"/>
                    </a:lnTo>
                    <a:lnTo>
                      <a:pt x="11033" y="15052"/>
                    </a:lnTo>
                    <a:lnTo>
                      <a:pt x="11082" y="14955"/>
                    </a:lnTo>
                    <a:lnTo>
                      <a:pt x="11131" y="14833"/>
                    </a:lnTo>
                    <a:lnTo>
                      <a:pt x="11204" y="14126"/>
                    </a:lnTo>
                    <a:lnTo>
                      <a:pt x="11204" y="14126"/>
                    </a:lnTo>
                    <a:lnTo>
                      <a:pt x="11180" y="13956"/>
                    </a:lnTo>
                    <a:lnTo>
                      <a:pt x="11131" y="13810"/>
                    </a:lnTo>
                    <a:lnTo>
                      <a:pt x="11033" y="13664"/>
                    </a:lnTo>
                    <a:lnTo>
                      <a:pt x="10887" y="13542"/>
                    </a:lnTo>
                    <a:lnTo>
                      <a:pt x="10887" y="13542"/>
                    </a:lnTo>
                    <a:lnTo>
                      <a:pt x="11009" y="13518"/>
                    </a:lnTo>
                    <a:lnTo>
                      <a:pt x="11131" y="13469"/>
                    </a:lnTo>
                    <a:lnTo>
                      <a:pt x="11253" y="13420"/>
                    </a:lnTo>
                    <a:lnTo>
                      <a:pt x="11350" y="13323"/>
                    </a:lnTo>
                    <a:lnTo>
                      <a:pt x="11423" y="13225"/>
                    </a:lnTo>
                    <a:lnTo>
                      <a:pt x="11496" y="13104"/>
                    </a:lnTo>
                    <a:lnTo>
                      <a:pt x="11545" y="12957"/>
                    </a:lnTo>
                    <a:lnTo>
                      <a:pt x="11569" y="12836"/>
                    </a:lnTo>
                    <a:lnTo>
                      <a:pt x="11642" y="11959"/>
                    </a:lnTo>
                    <a:lnTo>
                      <a:pt x="11642" y="11959"/>
                    </a:lnTo>
                    <a:lnTo>
                      <a:pt x="11642" y="11837"/>
                    </a:lnTo>
                    <a:lnTo>
                      <a:pt x="11642" y="11740"/>
                    </a:lnTo>
                    <a:lnTo>
                      <a:pt x="11618" y="11618"/>
                    </a:lnTo>
                    <a:lnTo>
                      <a:pt x="11569" y="11521"/>
                    </a:lnTo>
                    <a:lnTo>
                      <a:pt x="11447" y="11350"/>
                    </a:lnTo>
                    <a:lnTo>
                      <a:pt x="11374" y="11277"/>
                    </a:lnTo>
                    <a:lnTo>
                      <a:pt x="11301" y="11204"/>
                    </a:lnTo>
                    <a:lnTo>
                      <a:pt x="11301" y="11204"/>
                    </a:lnTo>
                    <a:lnTo>
                      <a:pt x="11423" y="11180"/>
                    </a:lnTo>
                    <a:lnTo>
                      <a:pt x="11521" y="11131"/>
                    </a:lnTo>
                    <a:lnTo>
                      <a:pt x="11618" y="11058"/>
                    </a:lnTo>
                    <a:lnTo>
                      <a:pt x="11715" y="10960"/>
                    </a:lnTo>
                    <a:lnTo>
                      <a:pt x="11788" y="10863"/>
                    </a:lnTo>
                    <a:lnTo>
                      <a:pt x="11837" y="10766"/>
                    </a:lnTo>
                    <a:lnTo>
                      <a:pt x="11886" y="10644"/>
                    </a:lnTo>
                    <a:lnTo>
                      <a:pt x="11910" y="10498"/>
                    </a:lnTo>
                    <a:lnTo>
                      <a:pt x="11983" y="9645"/>
                    </a:lnTo>
                    <a:lnTo>
                      <a:pt x="11983" y="9645"/>
                    </a:lnTo>
                    <a:lnTo>
                      <a:pt x="11983" y="9523"/>
                    </a:lnTo>
                    <a:lnTo>
                      <a:pt x="11983" y="9402"/>
                    </a:lnTo>
                    <a:lnTo>
                      <a:pt x="11959" y="9280"/>
                    </a:lnTo>
                    <a:lnTo>
                      <a:pt x="11910" y="9182"/>
                    </a:lnTo>
                    <a:lnTo>
                      <a:pt x="11861" y="9085"/>
                    </a:lnTo>
                    <a:lnTo>
                      <a:pt x="11788" y="9012"/>
                    </a:lnTo>
                    <a:lnTo>
                      <a:pt x="11715" y="8939"/>
                    </a:lnTo>
                    <a:lnTo>
                      <a:pt x="11618" y="8866"/>
                    </a:lnTo>
                    <a:lnTo>
                      <a:pt x="11618" y="8866"/>
                    </a:lnTo>
                    <a:lnTo>
                      <a:pt x="11715" y="8841"/>
                    </a:lnTo>
                    <a:lnTo>
                      <a:pt x="11813" y="8768"/>
                    </a:lnTo>
                    <a:lnTo>
                      <a:pt x="11910" y="8695"/>
                    </a:lnTo>
                    <a:lnTo>
                      <a:pt x="11983" y="8622"/>
                    </a:lnTo>
                    <a:lnTo>
                      <a:pt x="12056" y="8525"/>
                    </a:lnTo>
                    <a:lnTo>
                      <a:pt x="12105" y="8427"/>
                    </a:lnTo>
                    <a:lnTo>
                      <a:pt x="12129" y="8306"/>
                    </a:lnTo>
                    <a:lnTo>
                      <a:pt x="12154" y="8184"/>
                    </a:lnTo>
                    <a:lnTo>
                      <a:pt x="12251" y="7307"/>
                    </a:lnTo>
                    <a:lnTo>
                      <a:pt x="12251" y="7307"/>
                    </a:lnTo>
                    <a:lnTo>
                      <a:pt x="12227" y="7185"/>
                    </a:lnTo>
                    <a:lnTo>
                      <a:pt x="12202" y="7064"/>
                    </a:lnTo>
                    <a:lnTo>
                      <a:pt x="12154" y="6966"/>
                    </a:lnTo>
                    <a:lnTo>
                      <a:pt x="12105" y="6869"/>
                    </a:lnTo>
                    <a:lnTo>
                      <a:pt x="12032" y="6771"/>
                    </a:lnTo>
                    <a:lnTo>
                      <a:pt x="11935" y="6698"/>
                    </a:lnTo>
                    <a:lnTo>
                      <a:pt x="11715" y="6552"/>
                    </a:lnTo>
                    <a:lnTo>
                      <a:pt x="11472" y="6430"/>
                    </a:lnTo>
                    <a:lnTo>
                      <a:pt x="11180" y="6333"/>
                    </a:lnTo>
                    <a:lnTo>
                      <a:pt x="10863" y="6260"/>
                    </a:lnTo>
                    <a:lnTo>
                      <a:pt x="10546" y="6211"/>
                    </a:lnTo>
                    <a:lnTo>
                      <a:pt x="10546" y="6211"/>
                    </a:lnTo>
                    <a:lnTo>
                      <a:pt x="9864" y="6114"/>
                    </a:lnTo>
                    <a:lnTo>
                      <a:pt x="8817" y="6016"/>
                    </a:lnTo>
                    <a:lnTo>
                      <a:pt x="7575" y="5943"/>
                    </a:lnTo>
                    <a:lnTo>
                      <a:pt x="6309" y="5870"/>
                    </a:lnTo>
                    <a:lnTo>
                      <a:pt x="6309" y="5870"/>
                    </a:lnTo>
                    <a:lnTo>
                      <a:pt x="6479" y="5578"/>
                    </a:lnTo>
                    <a:lnTo>
                      <a:pt x="6625" y="5237"/>
                    </a:lnTo>
                    <a:lnTo>
                      <a:pt x="6771" y="4872"/>
                    </a:lnTo>
                    <a:lnTo>
                      <a:pt x="6869" y="4482"/>
                    </a:lnTo>
                    <a:lnTo>
                      <a:pt x="6966" y="4092"/>
                    </a:lnTo>
                    <a:lnTo>
                      <a:pt x="7064" y="3678"/>
                    </a:lnTo>
                    <a:lnTo>
                      <a:pt x="7161" y="2875"/>
                    </a:lnTo>
                    <a:lnTo>
                      <a:pt x="7234" y="2144"/>
                    </a:lnTo>
                    <a:lnTo>
                      <a:pt x="7283" y="1535"/>
                    </a:lnTo>
                    <a:lnTo>
                      <a:pt x="7283" y="975"/>
                    </a:lnTo>
                    <a:lnTo>
                      <a:pt x="7283" y="975"/>
                    </a:lnTo>
                    <a:lnTo>
                      <a:pt x="7283" y="804"/>
                    </a:lnTo>
                    <a:lnTo>
                      <a:pt x="7210" y="609"/>
                    </a:lnTo>
                    <a:lnTo>
                      <a:pt x="7137" y="463"/>
                    </a:lnTo>
                    <a:lnTo>
                      <a:pt x="7015" y="317"/>
                    </a:lnTo>
                    <a:lnTo>
                      <a:pt x="6869" y="171"/>
                    </a:lnTo>
                    <a:lnTo>
                      <a:pt x="6698" y="98"/>
                    </a:lnTo>
                    <a:lnTo>
                      <a:pt x="6503" y="25"/>
                    </a:lnTo>
                    <a:lnTo>
                      <a:pt x="6309" y="1"/>
                    </a:lnTo>
                    <a:lnTo>
                      <a:pt x="6309" y="1"/>
                    </a:lnTo>
                    <a:lnTo>
                      <a:pt x="5943" y="25"/>
                    </a:lnTo>
                    <a:lnTo>
                      <a:pt x="5700" y="74"/>
                    </a:lnTo>
                    <a:lnTo>
                      <a:pt x="5505" y="147"/>
                    </a:lnTo>
                    <a:lnTo>
                      <a:pt x="5359" y="220"/>
                    </a:lnTo>
                    <a:lnTo>
                      <a:pt x="5359" y="220"/>
                    </a:lnTo>
                    <a:lnTo>
                      <a:pt x="4969" y="1462"/>
                    </a:lnTo>
                    <a:lnTo>
                      <a:pt x="4774" y="2022"/>
                    </a:lnTo>
                    <a:lnTo>
                      <a:pt x="4579" y="2534"/>
                    </a:lnTo>
                    <a:lnTo>
                      <a:pt x="4385" y="2996"/>
                    </a:lnTo>
                    <a:lnTo>
                      <a:pt x="4190" y="3386"/>
                    </a:lnTo>
                    <a:lnTo>
                      <a:pt x="4019" y="3678"/>
                    </a:lnTo>
                    <a:lnTo>
                      <a:pt x="3873" y="3922"/>
                    </a:lnTo>
                    <a:lnTo>
                      <a:pt x="3873" y="3922"/>
                    </a:lnTo>
                    <a:lnTo>
                      <a:pt x="3654" y="4141"/>
                    </a:lnTo>
                    <a:lnTo>
                      <a:pt x="3313" y="4482"/>
                    </a:lnTo>
                    <a:lnTo>
                      <a:pt x="2509" y="5237"/>
                    </a:lnTo>
                    <a:lnTo>
                      <a:pt x="1438" y="6211"/>
                    </a:lnTo>
                    <a:lnTo>
                      <a:pt x="1" y="6211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168474-13AB-48A3-9B2D-C9735F99CAD1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48" y="4733994"/>
              <a:ext cx="656975" cy="0"/>
            </a:xfrm>
            <a:prstGeom prst="straightConnector1">
              <a:avLst/>
            </a:prstGeom>
            <a:ln w="19050">
              <a:solidFill>
                <a:srgbClr val="0A1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0795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908921" y="1471745"/>
            <a:ext cx="2944899" cy="12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l-GR" sz="9000" b="0" strike="noStrike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FinPi</a:t>
            </a: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7440" y="37439"/>
            <a:ext cx="4359196" cy="4146253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335238" y="4822521"/>
            <a:ext cx="8934021" cy="25177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technologies…</a:t>
            </a:r>
            <a:endParaRPr lang="el-GR" sz="2200" b="1" spc="-1" dirty="0">
              <a:solidFill>
                <a:srgbClr val="0A1E6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DialogFlow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Google – NLP, NLU and speech-to-text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Twillio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SMS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Bluemix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public domain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Watson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text-to-speech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3BC5D-09E5-432E-8DAA-C1C666653264}"/>
              </a:ext>
            </a:extLst>
          </p:cNvPr>
          <p:cNvSpPr txBox="1"/>
          <p:nvPr/>
        </p:nvSpPr>
        <p:spPr>
          <a:xfrm>
            <a:off x="4908921" y="3081403"/>
            <a:ext cx="43603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FinAssist</a:t>
            </a:r>
            <a:endParaRPr lang="el-GR" sz="4000" b="1" dirty="0"/>
          </a:p>
          <a:p>
            <a:endParaRPr lang="el-GR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A12719-CFD3-47DC-AC91-5D71C863DB5C}"/>
              </a:ext>
            </a:extLst>
          </p:cNvPr>
          <p:cNvGrpSpPr/>
          <p:nvPr/>
        </p:nvGrpSpPr>
        <p:grpSpPr>
          <a:xfrm>
            <a:off x="6263014" y="4822521"/>
            <a:ext cx="3006245" cy="638829"/>
            <a:chOff x="4908921" y="4331690"/>
            <a:chExt cx="3533622" cy="7468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A00BFD0-4881-4253-8979-C731B9F642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395" y="4705117"/>
              <a:ext cx="656975" cy="0"/>
            </a:xfrm>
            <a:prstGeom prst="straightConnector1">
              <a:avLst/>
            </a:prstGeom>
            <a:ln w="19050">
              <a:solidFill>
                <a:srgbClr val="0A1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Shape 516">
              <a:extLst>
                <a:ext uri="{FF2B5EF4-FFF2-40B4-BE49-F238E27FC236}">
                  <a16:creationId xmlns:a16="http://schemas.microsoft.com/office/drawing/2014/main" id="{17FEB0CB-5265-454C-BA53-520CEB8D52CD}"/>
                </a:ext>
              </a:extLst>
            </p:cNvPr>
            <p:cNvGrpSpPr/>
            <p:nvPr/>
          </p:nvGrpSpPr>
          <p:grpSpPr>
            <a:xfrm>
              <a:off x="4908921" y="4411523"/>
              <a:ext cx="640109" cy="587187"/>
              <a:chOff x="6618700" y="1635475"/>
              <a:chExt cx="456675" cy="432325"/>
            </a:xfrm>
          </p:grpSpPr>
          <p:sp>
            <p:nvSpPr>
              <p:cNvPr id="11" name="Shape 517">
                <a:extLst>
                  <a:ext uri="{FF2B5EF4-FFF2-40B4-BE49-F238E27FC236}">
                    <a16:creationId xmlns:a16="http://schemas.microsoft.com/office/drawing/2014/main" id="{B537A509-04AE-4AB9-A370-C33835F240A2}"/>
                  </a:ext>
                </a:extLst>
              </p:cNvPr>
              <p:cNvSpPr/>
              <p:nvPr/>
            </p:nvSpPr>
            <p:spPr>
              <a:xfrm>
                <a:off x="6663775" y="1904000"/>
                <a:ext cx="117525" cy="163800"/>
              </a:xfrm>
              <a:custGeom>
                <a:avLst/>
                <a:gdLst/>
                <a:ahLst/>
                <a:cxnLst/>
                <a:rect l="0" t="0" r="0" b="0"/>
                <a:pathLst>
                  <a:path w="4701" h="6552" fill="none" extrusionOk="0">
                    <a:moveTo>
                      <a:pt x="0" y="0"/>
                    </a:moveTo>
                    <a:lnTo>
                      <a:pt x="512" y="6016"/>
                    </a:lnTo>
                    <a:lnTo>
                      <a:pt x="512" y="6016"/>
                    </a:lnTo>
                    <a:lnTo>
                      <a:pt x="536" y="6138"/>
                    </a:lnTo>
                    <a:lnTo>
                      <a:pt x="585" y="6235"/>
                    </a:lnTo>
                    <a:lnTo>
                      <a:pt x="633" y="6332"/>
                    </a:lnTo>
                    <a:lnTo>
                      <a:pt x="706" y="6406"/>
                    </a:lnTo>
                    <a:lnTo>
                      <a:pt x="804" y="6454"/>
                    </a:lnTo>
                    <a:lnTo>
                      <a:pt x="877" y="6503"/>
                    </a:lnTo>
                    <a:lnTo>
                      <a:pt x="999" y="6552"/>
                    </a:lnTo>
                    <a:lnTo>
                      <a:pt x="1096" y="6552"/>
                    </a:lnTo>
                    <a:lnTo>
                      <a:pt x="4116" y="6552"/>
                    </a:lnTo>
                    <a:lnTo>
                      <a:pt x="4116" y="6552"/>
                    </a:lnTo>
                    <a:lnTo>
                      <a:pt x="4238" y="6527"/>
                    </a:lnTo>
                    <a:lnTo>
                      <a:pt x="4360" y="6503"/>
                    </a:lnTo>
                    <a:lnTo>
                      <a:pt x="4457" y="6430"/>
                    </a:lnTo>
                    <a:lnTo>
                      <a:pt x="4554" y="6332"/>
                    </a:lnTo>
                    <a:lnTo>
                      <a:pt x="4554" y="6332"/>
                    </a:lnTo>
                    <a:lnTo>
                      <a:pt x="4628" y="6235"/>
                    </a:lnTo>
                    <a:lnTo>
                      <a:pt x="4676" y="6113"/>
                    </a:lnTo>
                    <a:lnTo>
                      <a:pt x="4701" y="5991"/>
                    </a:lnTo>
                    <a:lnTo>
                      <a:pt x="4676" y="5845"/>
                    </a:lnTo>
                    <a:lnTo>
                      <a:pt x="3678" y="98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" name="Shape 518">
                <a:extLst>
                  <a:ext uri="{FF2B5EF4-FFF2-40B4-BE49-F238E27FC236}">
                    <a16:creationId xmlns:a16="http://schemas.microsoft.com/office/drawing/2014/main" id="{9BAEC557-650D-4EAB-9A98-55A8DBB55FFE}"/>
                  </a:ext>
                </a:extLst>
              </p:cNvPr>
              <p:cNvSpPr/>
              <p:nvPr/>
            </p:nvSpPr>
            <p:spPr>
              <a:xfrm>
                <a:off x="7046125" y="1775525"/>
                <a:ext cx="29250" cy="99275"/>
              </a:xfrm>
              <a:custGeom>
                <a:avLst/>
                <a:gdLst/>
                <a:ahLst/>
                <a:cxnLst/>
                <a:rect l="0" t="0" r="0" b="0"/>
                <a:pathLst>
                  <a:path w="1170" h="3971" fill="none" extrusionOk="0">
                    <a:moveTo>
                      <a:pt x="1" y="3970"/>
                    </a:moveTo>
                    <a:lnTo>
                      <a:pt x="1" y="3970"/>
                    </a:lnTo>
                    <a:lnTo>
                      <a:pt x="245" y="3824"/>
                    </a:lnTo>
                    <a:lnTo>
                      <a:pt x="488" y="3629"/>
                    </a:lnTo>
                    <a:lnTo>
                      <a:pt x="683" y="3410"/>
                    </a:lnTo>
                    <a:lnTo>
                      <a:pt x="853" y="3166"/>
                    </a:lnTo>
                    <a:lnTo>
                      <a:pt x="1000" y="2898"/>
                    </a:lnTo>
                    <a:lnTo>
                      <a:pt x="1097" y="2606"/>
                    </a:lnTo>
                    <a:lnTo>
                      <a:pt x="1170" y="2314"/>
                    </a:lnTo>
                    <a:lnTo>
                      <a:pt x="1170" y="1997"/>
                    </a:lnTo>
                    <a:lnTo>
                      <a:pt x="1170" y="1997"/>
                    </a:lnTo>
                    <a:lnTo>
                      <a:pt x="1170" y="1681"/>
                    </a:lnTo>
                    <a:lnTo>
                      <a:pt x="1097" y="1364"/>
                    </a:lnTo>
                    <a:lnTo>
                      <a:pt x="1000" y="1096"/>
                    </a:lnTo>
                    <a:lnTo>
                      <a:pt x="853" y="828"/>
                    </a:lnTo>
                    <a:lnTo>
                      <a:pt x="683" y="585"/>
                    </a:lnTo>
                    <a:lnTo>
                      <a:pt x="488" y="366"/>
                    </a:lnTo>
                    <a:lnTo>
                      <a:pt x="245" y="171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519">
                <a:extLst>
                  <a:ext uri="{FF2B5EF4-FFF2-40B4-BE49-F238E27FC236}">
                    <a16:creationId xmlns:a16="http://schemas.microsoft.com/office/drawing/2014/main" id="{460A3026-C5B3-49CA-AFDE-84C88BF5C187}"/>
                  </a:ext>
                </a:extLst>
              </p:cNvPr>
              <p:cNvSpPr/>
              <p:nvPr/>
            </p:nvSpPr>
            <p:spPr>
              <a:xfrm>
                <a:off x="6618700" y="1751775"/>
                <a:ext cx="96850" cy="146750"/>
              </a:xfrm>
              <a:custGeom>
                <a:avLst/>
                <a:gdLst/>
                <a:ahLst/>
                <a:cxnLst/>
                <a:rect l="0" t="0" r="0" b="0"/>
                <a:pathLst>
                  <a:path w="3874" h="5870" fill="none" extrusionOk="0">
                    <a:moveTo>
                      <a:pt x="3873" y="0"/>
                    </a:moveTo>
                    <a:lnTo>
                      <a:pt x="3873" y="0"/>
                    </a:lnTo>
                    <a:lnTo>
                      <a:pt x="2704" y="0"/>
                    </a:lnTo>
                    <a:lnTo>
                      <a:pt x="1730" y="0"/>
                    </a:lnTo>
                    <a:lnTo>
                      <a:pt x="1730" y="0"/>
                    </a:lnTo>
                    <a:lnTo>
                      <a:pt x="1560" y="25"/>
                    </a:lnTo>
                    <a:lnTo>
                      <a:pt x="1413" y="49"/>
                    </a:lnTo>
                    <a:lnTo>
                      <a:pt x="1243" y="98"/>
                    </a:lnTo>
                    <a:lnTo>
                      <a:pt x="1097" y="147"/>
                    </a:lnTo>
                    <a:lnTo>
                      <a:pt x="926" y="244"/>
                    </a:lnTo>
                    <a:lnTo>
                      <a:pt x="780" y="317"/>
                    </a:lnTo>
                    <a:lnTo>
                      <a:pt x="658" y="439"/>
                    </a:lnTo>
                    <a:lnTo>
                      <a:pt x="537" y="536"/>
                    </a:lnTo>
                    <a:lnTo>
                      <a:pt x="415" y="682"/>
                    </a:lnTo>
                    <a:lnTo>
                      <a:pt x="293" y="804"/>
                    </a:lnTo>
                    <a:lnTo>
                      <a:pt x="220" y="950"/>
                    </a:lnTo>
                    <a:lnTo>
                      <a:pt x="147" y="1096"/>
                    </a:lnTo>
                    <a:lnTo>
                      <a:pt x="74" y="1267"/>
                    </a:lnTo>
                    <a:lnTo>
                      <a:pt x="25" y="1437"/>
                    </a:lnTo>
                    <a:lnTo>
                      <a:pt x="1" y="1583"/>
                    </a:lnTo>
                    <a:lnTo>
                      <a:pt x="1" y="1754"/>
                    </a:lnTo>
                    <a:lnTo>
                      <a:pt x="1" y="4092"/>
                    </a:lnTo>
                    <a:lnTo>
                      <a:pt x="1" y="4092"/>
                    </a:lnTo>
                    <a:lnTo>
                      <a:pt x="1" y="4263"/>
                    </a:lnTo>
                    <a:lnTo>
                      <a:pt x="25" y="4433"/>
                    </a:lnTo>
                    <a:lnTo>
                      <a:pt x="74" y="4579"/>
                    </a:lnTo>
                    <a:lnTo>
                      <a:pt x="147" y="4750"/>
                    </a:lnTo>
                    <a:lnTo>
                      <a:pt x="220" y="4896"/>
                    </a:lnTo>
                    <a:lnTo>
                      <a:pt x="293" y="5042"/>
                    </a:lnTo>
                    <a:lnTo>
                      <a:pt x="415" y="5188"/>
                    </a:lnTo>
                    <a:lnTo>
                      <a:pt x="537" y="5310"/>
                    </a:lnTo>
                    <a:lnTo>
                      <a:pt x="658" y="5407"/>
                    </a:lnTo>
                    <a:lnTo>
                      <a:pt x="780" y="5529"/>
                    </a:lnTo>
                    <a:lnTo>
                      <a:pt x="926" y="5626"/>
                    </a:lnTo>
                    <a:lnTo>
                      <a:pt x="1097" y="5699"/>
                    </a:lnTo>
                    <a:lnTo>
                      <a:pt x="1243" y="5748"/>
                    </a:lnTo>
                    <a:lnTo>
                      <a:pt x="1413" y="5797"/>
                    </a:lnTo>
                    <a:lnTo>
                      <a:pt x="1560" y="5821"/>
                    </a:lnTo>
                    <a:lnTo>
                      <a:pt x="1730" y="5846"/>
                    </a:lnTo>
                    <a:lnTo>
                      <a:pt x="1730" y="5846"/>
                    </a:lnTo>
                    <a:lnTo>
                      <a:pt x="2704" y="5846"/>
                    </a:lnTo>
                    <a:lnTo>
                      <a:pt x="3873" y="5870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520">
                <a:extLst>
                  <a:ext uri="{FF2B5EF4-FFF2-40B4-BE49-F238E27FC236}">
                    <a16:creationId xmlns:a16="http://schemas.microsoft.com/office/drawing/2014/main" id="{5373BB5A-6DE7-4220-9047-0C06357A3C53}"/>
                  </a:ext>
                </a:extLst>
              </p:cNvPr>
              <p:cNvSpPr/>
              <p:nvPr/>
            </p:nvSpPr>
            <p:spPr>
              <a:xfrm>
                <a:off x="6721600" y="1660450"/>
                <a:ext cx="278900" cy="329425"/>
              </a:xfrm>
              <a:custGeom>
                <a:avLst/>
                <a:gdLst/>
                <a:ahLst/>
                <a:cxnLst/>
                <a:rect l="0" t="0" r="0" b="0"/>
                <a:pathLst>
                  <a:path w="11156" h="13177" fill="none" extrusionOk="0">
                    <a:moveTo>
                      <a:pt x="11155" y="0"/>
                    </a:moveTo>
                    <a:lnTo>
                      <a:pt x="11155" y="0"/>
                    </a:lnTo>
                    <a:lnTo>
                      <a:pt x="10766" y="317"/>
                    </a:lnTo>
                    <a:lnTo>
                      <a:pt x="10352" y="609"/>
                    </a:lnTo>
                    <a:lnTo>
                      <a:pt x="9938" y="901"/>
                    </a:lnTo>
                    <a:lnTo>
                      <a:pt x="9524" y="1169"/>
                    </a:lnTo>
                    <a:lnTo>
                      <a:pt x="9085" y="1413"/>
                    </a:lnTo>
                    <a:lnTo>
                      <a:pt x="8671" y="1632"/>
                    </a:lnTo>
                    <a:lnTo>
                      <a:pt x="7843" y="2046"/>
                    </a:lnTo>
                    <a:lnTo>
                      <a:pt x="7015" y="2387"/>
                    </a:lnTo>
                    <a:lnTo>
                      <a:pt x="6211" y="2679"/>
                    </a:lnTo>
                    <a:lnTo>
                      <a:pt x="5456" y="2898"/>
                    </a:lnTo>
                    <a:lnTo>
                      <a:pt x="4774" y="3093"/>
                    </a:lnTo>
                    <a:lnTo>
                      <a:pt x="4774" y="3093"/>
                    </a:lnTo>
                    <a:lnTo>
                      <a:pt x="4239" y="3215"/>
                    </a:lnTo>
                    <a:lnTo>
                      <a:pt x="3678" y="3312"/>
                    </a:lnTo>
                    <a:lnTo>
                      <a:pt x="3070" y="3410"/>
                    </a:lnTo>
                    <a:lnTo>
                      <a:pt x="2461" y="3459"/>
                    </a:lnTo>
                    <a:lnTo>
                      <a:pt x="1219" y="3580"/>
                    </a:lnTo>
                    <a:lnTo>
                      <a:pt x="1" y="3629"/>
                    </a:lnTo>
                    <a:lnTo>
                      <a:pt x="1" y="9523"/>
                    </a:lnTo>
                    <a:lnTo>
                      <a:pt x="1" y="9523"/>
                    </a:lnTo>
                    <a:lnTo>
                      <a:pt x="1219" y="9596"/>
                    </a:lnTo>
                    <a:lnTo>
                      <a:pt x="2461" y="9693"/>
                    </a:lnTo>
                    <a:lnTo>
                      <a:pt x="3070" y="9767"/>
                    </a:lnTo>
                    <a:lnTo>
                      <a:pt x="3678" y="9840"/>
                    </a:lnTo>
                    <a:lnTo>
                      <a:pt x="4239" y="9937"/>
                    </a:lnTo>
                    <a:lnTo>
                      <a:pt x="4774" y="10059"/>
                    </a:lnTo>
                    <a:lnTo>
                      <a:pt x="4774" y="10059"/>
                    </a:lnTo>
                    <a:lnTo>
                      <a:pt x="5456" y="10254"/>
                    </a:lnTo>
                    <a:lnTo>
                      <a:pt x="6211" y="10497"/>
                    </a:lnTo>
                    <a:lnTo>
                      <a:pt x="7015" y="10765"/>
                    </a:lnTo>
                    <a:lnTo>
                      <a:pt x="7843" y="11130"/>
                    </a:lnTo>
                    <a:lnTo>
                      <a:pt x="8671" y="11520"/>
                    </a:lnTo>
                    <a:lnTo>
                      <a:pt x="9085" y="11764"/>
                    </a:lnTo>
                    <a:lnTo>
                      <a:pt x="9524" y="12007"/>
                    </a:lnTo>
                    <a:lnTo>
                      <a:pt x="9938" y="12251"/>
                    </a:lnTo>
                    <a:lnTo>
                      <a:pt x="10352" y="12543"/>
                    </a:lnTo>
                    <a:lnTo>
                      <a:pt x="10766" y="12835"/>
                    </a:lnTo>
                    <a:lnTo>
                      <a:pt x="11155" y="13176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" name="Shape 521">
                <a:extLst>
                  <a:ext uri="{FF2B5EF4-FFF2-40B4-BE49-F238E27FC236}">
                    <a16:creationId xmlns:a16="http://schemas.microsoft.com/office/drawing/2014/main" id="{C4F34886-D631-463D-8AEF-713C9A1BB5F8}"/>
                  </a:ext>
                </a:extLst>
              </p:cNvPr>
              <p:cNvSpPr/>
              <p:nvPr/>
            </p:nvSpPr>
            <p:spPr>
              <a:xfrm>
                <a:off x="7006550" y="1635475"/>
                <a:ext cx="34750" cy="378750"/>
              </a:xfrm>
              <a:custGeom>
                <a:avLst/>
                <a:gdLst/>
                <a:ahLst/>
                <a:cxnLst/>
                <a:rect l="0" t="0" r="0" b="0"/>
                <a:pathLst>
                  <a:path w="1390" h="15150" fill="none" extrusionOk="0">
                    <a:moveTo>
                      <a:pt x="1024" y="49"/>
                    </a:moveTo>
                    <a:lnTo>
                      <a:pt x="1024" y="49"/>
                    </a:lnTo>
                    <a:lnTo>
                      <a:pt x="902" y="1"/>
                    </a:lnTo>
                    <a:lnTo>
                      <a:pt x="805" y="1"/>
                    </a:lnTo>
                    <a:lnTo>
                      <a:pt x="805" y="1"/>
                    </a:lnTo>
                    <a:lnTo>
                      <a:pt x="683" y="1"/>
                    </a:lnTo>
                    <a:lnTo>
                      <a:pt x="585" y="49"/>
                    </a:lnTo>
                    <a:lnTo>
                      <a:pt x="464" y="98"/>
                    </a:lnTo>
                    <a:lnTo>
                      <a:pt x="391" y="171"/>
                    </a:lnTo>
                    <a:lnTo>
                      <a:pt x="391" y="171"/>
                    </a:lnTo>
                    <a:lnTo>
                      <a:pt x="1" y="536"/>
                    </a:lnTo>
                    <a:lnTo>
                      <a:pt x="1" y="14638"/>
                    </a:lnTo>
                    <a:lnTo>
                      <a:pt x="1" y="14638"/>
                    </a:lnTo>
                    <a:lnTo>
                      <a:pt x="391" y="14979"/>
                    </a:lnTo>
                    <a:lnTo>
                      <a:pt x="391" y="14979"/>
                    </a:lnTo>
                    <a:lnTo>
                      <a:pt x="464" y="15052"/>
                    </a:lnTo>
                    <a:lnTo>
                      <a:pt x="585" y="15101"/>
                    </a:lnTo>
                    <a:lnTo>
                      <a:pt x="683" y="15149"/>
                    </a:lnTo>
                    <a:lnTo>
                      <a:pt x="805" y="15149"/>
                    </a:lnTo>
                    <a:lnTo>
                      <a:pt x="805" y="15149"/>
                    </a:lnTo>
                    <a:lnTo>
                      <a:pt x="902" y="15149"/>
                    </a:lnTo>
                    <a:lnTo>
                      <a:pt x="1024" y="15101"/>
                    </a:lnTo>
                    <a:lnTo>
                      <a:pt x="1024" y="15101"/>
                    </a:lnTo>
                    <a:lnTo>
                      <a:pt x="1170" y="15028"/>
                    </a:lnTo>
                    <a:lnTo>
                      <a:pt x="1292" y="14906"/>
                    </a:lnTo>
                    <a:lnTo>
                      <a:pt x="1365" y="14735"/>
                    </a:lnTo>
                    <a:lnTo>
                      <a:pt x="1389" y="14565"/>
                    </a:lnTo>
                    <a:lnTo>
                      <a:pt x="1389" y="585"/>
                    </a:lnTo>
                    <a:lnTo>
                      <a:pt x="1389" y="585"/>
                    </a:lnTo>
                    <a:lnTo>
                      <a:pt x="1365" y="415"/>
                    </a:lnTo>
                    <a:lnTo>
                      <a:pt x="1292" y="269"/>
                    </a:lnTo>
                    <a:lnTo>
                      <a:pt x="1170" y="122"/>
                    </a:lnTo>
                    <a:lnTo>
                      <a:pt x="1024" y="49"/>
                    </a:lnTo>
                    <a:lnTo>
                      <a:pt x="1024" y="4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6" name="Shape 555">
              <a:extLst>
                <a:ext uri="{FF2B5EF4-FFF2-40B4-BE49-F238E27FC236}">
                  <a16:creationId xmlns:a16="http://schemas.microsoft.com/office/drawing/2014/main" id="{516B486A-1984-4E54-AFDC-2F2C8CBA2085}"/>
                </a:ext>
              </a:extLst>
            </p:cNvPr>
            <p:cNvSpPr/>
            <p:nvPr/>
          </p:nvSpPr>
          <p:spPr>
            <a:xfrm>
              <a:off x="6392483" y="4331690"/>
              <a:ext cx="668907" cy="746853"/>
            </a:xfrm>
            <a:custGeom>
              <a:avLst/>
              <a:gdLst/>
              <a:ahLst/>
              <a:cxnLst/>
              <a:rect l="0" t="0" r="0" b="0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9050" cap="rnd" cmpd="sng">
              <a:solidFill>
                <a:srgbClr val="0A1E6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" name="Shape 556">
              <a:extLst>
                <a:ext uri="{FF2B5EF4-FFF2-40B4-BE49-F238E27FC236}">
                  <a16:creationId xmlns:a16="http://schemas.microsoft.com/office/drawing/2014/main" id="{E7F70C78-B70B-4B69-A6AB-862EEC4F3667}"/>
                </a:ext>
              </a:extLst>
            </p:cNvPr>
            <p:cNvGrpSpPr/>
            <p:nvPr/>
          </p:nvGrpSpPr>
          <p:grpSpPr>
            <a:xfrm>
              <a:off x="7813771" y="4385430"/>
              <a:ext cx="628772" cy="566606"/>
              <a:chOff x="5972700" y="2330200"/>
              <a:chExt cx="411625" cy="387275"/>
            </a:xfrm>
          </p:grpSpPr>
          <p:sp>
            <p:nvSpPr>
              <p:cNvPr id="18" name="Shape 557">
                <a:extLst>
                  <a:ext uri="{FF2B5EF4-FFF2-40B4-BE49-F238E27FC236}">
                    <a16:creationId xmlns:a16="http://schemas.microsoft.com/office/drawing/2014/main" id="{8D496E05-144E-405F-920A-5B5AFAE220C0}"/>
                  </a:ext>
                </a:extLst>
              </p:cNvPr>
              <p:cNvSpPr/>
              <p:nvPr/>
            </p:nvSpPr>
            <p:spPr>
              <a:xfrm>
                <a:off x="5972700" y="2476950"/>
                <a:ext cx="98050" cy="219825"/>
              </a:xfrm>
              <a:custGeom>
                <a:avLst/>
                <a:gdLst/>
                <a:ahLst/>
                <a:cxnLst/>
                <a:rect l="0" t="0" r="0" b="0"/>
                <a:pathLst>
                  <a:path w="3922" h="8793" fill="none" extrusionOk="0">
                    <a:moveTo>
                      <a:pt x="0" y="0"/>
                    </a:moveTo>
                    <a:lnTo>
                      <a:pt x="0" y="8792"/>
                    </a:lnTo>
                    <a:lnTo>
                      <a:pt x="3921" y="8792"/>
                    </a:lnTo>
                    <a:lnTo>
                      <a:pt x="3921" y="0"/>
                    </a:lnTo>
                    <a:lnTo>
                      <a:pt x="0" y="0"/>
                    </a:lnTo>
                    <a:close/>
                    <a:moveTo>
                      <a:pt x="2411" y="2411"/>
                    </a:moveTo>
                    <a:lnTo>
                      <a:pt x="2411" y="2411"/>
                    </a:lnTo>
                    <a:lnTo>
                      <a:pt x="2265" y="2387"/>
                    </a:lnTo>
                    <a:lnTo>
                      <a:pt x="2143" y="2363"/>
                    </a:lnTo>
                    <a:lnTo>
                      <a:pt x="2022" y="2290"/>
                    </a:lnTo>
                    <a:lnTo>
                      <a:pt x="1924" y="2216"/>
                    </a:lnTo>
                    <a:lnTo>
                      <a:pt x="1827" y="2095"/>
                    </a:lnTo>
                    <a:lnTo>
                      <a:pt x="1754" y="1973"/>
                    </a:lnTo>
                    <a:lnTo>
                      <a:pt x="1729" y="1851"/>
                    </a:lnTo>
                    <a:lnTo>
                      <a:pt x="1705" y="1705"/>
                    </a:lnTo>
                    <a:lnTo>
                      <a:pt x="1705" y="1705"/>
                    </a:lnTo>
                    <a:lnTo>
                      <a:pt x="1729" y="1559"/>
                    </a:lnTo>
                    <a:lnTo>
                      <a:pt x="1754" y="1437"/>
                    </a:lnTo>
                    <a:lnTo>
                      <a:pt x="1827" y="1315"/>
                    </a:lnTo>
                    <a:lnTo>
                      <a:pt x="1924" y="1218"/>
                    </a:lnTo>
                    <a:lnTo>
                      <a:pt x="2022" y="1120"/>
                    </a:lnTo>
                    <a:lnTo>
                      <a:pt x="2143" y="1072"/>
                    </a:lnTo>
                    <a:lnTo>
                      <a:pt x="2265" y="1023"/>
                    </a:lnTo>
                    <a:lnTo>
                      <a:pt x="2411" y="999"/>
                    </a:lnTo>
                    <a:lnTo>
                      <a:pt x="2411" y="999"/>
                    </a:lnTo>
                    <a:lnTo>
                      <a:pt x="2557" y="1023"/>
                    </a:lnTo>
                    <a:lnTo>
                      <a:pt x="2679" y="1072"/>
                    </a:lnTo>
                    <a:lnTo>
                      <a:pt x="2801" y="1120"/>
                    </a:lnTo>
                    <a:lnTo>
                      <a:pt x="2898" y="1218"/>
                    </a:lnTo>
                    <a:lnTo>
                      <a:pt x="2996" y="1315"/>
                    </a:lnTo>
                    <a:lnTo>
                      <a:pt x="3069" y="1437"/>
                    </a:lnTo>
                    <a:lnTo>
                      <a:pt x="3093" y="1559"/>
                    </a:lnTo>
                    <a:lnTo>
                      <a:pt x="3118" y="1705"/>
                    </a:lnTo>
                    <a:lnTo>
                      <a:pt x="3118" y="1705"/>
                    </a:lnTo>
                    <a:lnTo>
                      <a:pt x="3093" y="1851"/>
                    </a:lnTo>
                    <a:lnTo>
                      <a:pt x="3069" y="1973"/>
                    </a:lnTo>
                    <a:lnTo>
                      <a:pt x="2996" y="2095"/>
                    </a:lnTo>
                    <a:lnTo>
                      <a:pt x="2898" y="2216"/>
                    </a:lnTo>
                    <a:lnTo>
                      <a:pt x="2801" y="2290"/>
                    </a:lnTo>
                    <a:lnTo>
                      <a:pt x="2679" y="2363"/>
                    </a:lnTo>
                    <a:lnTo>
                      <a:pt x="2557" y="2387"/>
                    </a:lnTo>
                    <a:lnTo>
                      <a:pt x="2411" y="2411"/>
                    </a:lnTo>
                    <a:lnTo>
                      <a:pt x="2411" y="241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558">
                <a:extLst>
                  <a:ext uri="{FF2B5EF4-FFF2-40B4-BE49-F238E27FC236}">
                    <a16:creationId xmlns:a16="http://schemas.microsoft.com/office/drawing/2014/main" id="{E119E1A4-A2A9-4EE1-8852-B4697894C456}"/>
                  </a:ext>
                </a:extLst>
              </p:cNvPr>
              <p:cNvSpPr/>
              <p:nvPr/>
            </p:nvSpPr>
            <p:spPr>
              <a:xfrm>
                <a:off x="6078025" y="2330200"/>
                <a:ext cx="306300" cy="387275"/>
              </a:xfrm>
              <a:custGeom>
                <a:avLst/>
                <a:gdLst/>
                <a:ahLst/>
                <a:cxnLst/>
                <a:rect l="0" t="0" r="0" b="0"/>
                <a:pathLst>
                  <a:path w="12252" h="15491" fill="none" extrusionOk="0">
                    <a:moveTo>
                      <a:pt x="1" y="13396"/>
                    </a:moveTo>
                    <a:lnTo>
                      <a:pt x="1511" y="13396"/>
                    </a:lnTo>
                    <a:lnTo>
                      <a:pt x="1511" y="13396"/>
                    </a:lnTo>
                    <a:lnTo>
                      <a:pt x="1998" y="13639"/>
                    </a:lnTo>
                    <a:lnTo>
                      <a:pt x="2680" y="13932"/>
                    </a:lnTo>
                    <a:lnTo>
                      <a:pt x="3556" y="14273"/>
                    </a:lnTo>
                    <a:lnTo>
                      <a:pt x="4531" y="14638"/>
                    </a:lnTo>
                    <a:lnTo>
                      <a:pt x="5578" y="14955"/>
                    </a:lnTo>
                    <a:lnTo>
                      <a:pt x="6114" y="15101"/>
                    </a:lnTo>
                    <a:lnTo>
                      <a:pt x="6650" y="15222"/>
                    </a:lnTo>
                    <a:lnTo>
                      <a:pt x="7161" y="15344"/>
                    </a:lnTo>
                    <a:lnTo>
                      <a:pt x="7672" y="15417"/>
                    </a:lnTo>
                    <a:lnTo>
                      <a:pt x="8135" y="15466"/>
                    </a:lnTo>
                    <a:lnTo>
                      <a:pt x="8598" y="15490"/>
                    </a:lnTo>
                    <a:lnTo>
                      <a:pt x="8598" y="15490"/>
                    </a:lnTo>
                    <a:lnTo>
                      <a:pt x="9377" y="15490"/>
                    </a:lnTo>
                    <a:lnTo>
                      <a:pt x="9791" y="15466"/>
                    </a:lnTo>
                    <a:lnTo>
                      <a:pt x="10181" y="15417"/>
                    </a:lnTo>
                    <a:lnTo>
                      <a:pt x="10522" y="15320"/>
                    </a:lnTo>
                    <a:lnTo>
                      <a:pt x="10692" y="15271"/>
                    </a:lnTo>
                    <a:lnTo>
                      <a:pt x="10814" y="15222"/>
                    </a:lnTo>
                    <a:lnTo>
                      <a:pt x="10936" y="15149"/>
                    </a:lnTo>
                    <a:lnTo>
                      <a:pt x="11033" y="15052"/>
                    </a:lnTo>
                    <a:lnTo>
                      <a:pt x="11082" y="14955"/>
                    </a:lnTo>
                    <a:lnTo>
                      <a:pt x="11131" y="14833"/>
                    </a:lnTo>
                    <a:lnTo>
                      <a:pt x="11204" y="14126"/>
                    </a:lnTo>
                    <a:lnTo>
                      <a:pt x="11204" y="14126"/>
                    </a:lnTo>
                    <a:lnTo>
                      <a:pt x="11180" y="13956"/>
                    </a:lnTo>
                    <a:lnTo>
                      <a:pt x="11131" y="13810"/>
                    </a:lnTo>
                    <a:lnTo>
                      <a:pt x="11033" y="13664"/>
                    </a:lnTo>
                    <a:lnTo>
                      <a:pt x="10887" y="13542"/>
                    </a:lnTo>
                    <a:lnTo>
                      <a:pt x="10887" y="13542"/>
                    </a:lnTo>
                    <a:lnTo>
                      <a:pt x="11009" y="13518"/>
                    </a:lnTo>
                    <a:lnTo>
                      <a:pt x="11131" y="13469"/>
                    </a:lnTo>
                    <a:lnTo>
                      <a:pt x="11253" y="13420"/>
                    </a:lnTo>
                    <a:lnTo>
                      <a:pt x="11350" y="13323"/>
                    </a:lnTo>
                    <a:lnTo>
                      <a:pt x="11423" y="13225"/>
                    </a:lnTo>
                    <a:lnTo>
                      <a:pt x="11496" y="13104"/>
                    </a:lnTo>
                    <a:lnTo>
                      <a:pt x="11545" y="12957"/>
                    </a:lnTo>
                    <a:lnTo>
                      <a:pt x="11569" y="12836"/>
                    </a:lnTo>
                    <a:lnTo>
                      <a:pt x="11642" y="11959"/>
                    </a:lnTo>
                    <a:lnTo>
                      <a:pt x="11642" y="11959"/>
                    </a:lnTo>
                    <a:lnTo>
                      <a:pt x="11642" y="11837"/>
                    </a:lnTo>
                    <a:lnTo>
                      <a:pt x="11642" y="11740"/>
                    </a:lnTo>
                    <a:lnTo>
                      <a:pt x="11618" y="11618"/>
                    </a:lnTo>
                    <a:lnTo>
                      <a:pt x="11569" y="11521"/>
                    </a:lnTo>
                    <a:lnTo>
                      <a:pt x="11447" y="11350"/>
                    </a:lnTo>
                    <a:lnTo>
                      <a:pt x="11374" y="11277"/>
                    </a:lnTo>
                    <a:lnTo>
                      <a:pt x="11301" y="11204"/>
                    </a:lnTo>
                    <a:lnTo>
                      <a:pt x="11301" y="11204"/>
                    </a:lnTo>
                    <a:lnTo>
                      <a:pt x="11423" y="11180"/>
                    </a:lnTo>
                    <a:lnTo>
                      <a:pt x="11521" y="11131"/>
                    </a:lnTo>
                    <a:lnTo>
                      <a:pt x="11618" y="11058"/>
                    </a:lnTo>
                    <a:lnTo>
                      <a:pt x="11715" y="10960"/>
                    </a:lnTo>
                    <a:lnTo>
                      <a:pt x="11788" y="10863"/>
                    </a:lnTo>
                    <a:lnTo>
                      <a:pt x="11837" y="10766"/>
                    </a:lnTo>
                    <a:lnTo>
                      <a:pt x="11886" y="10644"/>
                    </a:lnTo>
                    <a:lnTo>
                      <a:pt x="11910" y="10498"/>
                    </a:lnTo>
                    <a:lnTo>
                      <a:pt x="11983" y="9645"/>
                    </a:lnTo>
                    <a:lnTo>
                      <a:pt x="11983" y="9645"/>
                    </a:lnTo>
                    <a:lnTo>
                      <a:pt x="11983" y="9523"/>
                    </a:lnTo>
                    <a:lnTo>
                      <a:pt x="11983" y="9402"/>
                    </a:lnTo>
                    <a:lnTo>
                      <a:pt x="11959" y="9280"/>
                    </a:lnTo>
                    <a:lnTo>
                      <a:pt x="11910" y="9182"/>
                    </a:lnTo>
                    <a:lnTo>
                      <a:pt x="11861" y="9085"/>
                    </a:lnTo>
                    <a:lnTo>
                      <a:pt x="11788" y="9012"/>
                    </a:lnTo>
                    <a:lnTo>
                      <a:pt x="11715" y="8939"/>
                    </a:lnTo>
                    <a:lnTo>
                      <a:pt x="11618" y="8866"/>
                    </a:lnTo>
                    <a:lnTo>
                      <a:pt x="11618" y="8866"/>
                    </a:lnTo>
                    <a:lnTo>
                      <a:pt x="11715" y="8841"/>
                    </a:lnTo>
                    <a:lnTo>
                      <a:pt x="11813" y="8768"/>
                    </a:lnTo>
                    <a:lnTo>
                      <a:pt x="11910" y="8695"/>
                    </a:lnTo>
                    <a:lnTo>
                      <a:pt x="11983" y="8622"/>
                    </a:lnTo>
                    <a:lnTo>
                      <a:pt x="12056" y="8525"/>
                    </a:lnTo>
                    <a:lnTo>
                      <a:pt x="12105" y="8427"/>
                    </a:lnTo>
                    <a:lnTo>
                      <a:pt x="12129" y="8306"/>
                    </a:lnTo>
                    <a:lnTo>
                      <a:pt x="12154" y="8184"/>
                    </a:lnTo>
                    <a:lnTo>
                      <a:pt x="12251" y="7307"/>
                    </a:lnTo>
                    <a:lnTo>
                      <a:pt x="12251" y="7307"/>
                    </a:lnTo>
                    <a:lnTo>
                      <a:pt x="12227" y="7185"/>
                    </a:lnTo>
                    <a:lnTo>
                      <a:pt x="12202" y="7064"/>
                    </a:lnTo>
                    <a:lnTo>
                      <a:pt x="12154" y="6966"/>
                    </a:lnTo>
                    <a:lnTo>
                      <a:pt x="12105" y="6869"/>
                    </a:lnTo>
                    <a:lnTo>
                      <a:pt x="12032" y="6771"/>
                    </a:lnTo>
                    <a:lnTo>
                      <a:pt x="11935" y="6698"/>
                    </a:lnTo>
                    <a:lnTo>
                      <a:pt x="11715" y="6552"/>
                    </a:lnTo>
                    <a:lnTo>
                      <a:pt x="11472" y="6430"/>
                    </a:lnTo>
                    <a:lnTo>
                      <a:pt x="11180" y="6333"/>
                    </a:lnTo>
                    <a:lnTo>
                      <a:pt x="10863" y="6260"/>
                    </a:lnTo>
                    <a:lnTo>
                      <a:pt x="10546" y="6211"/>
                    </a:lnTo>
                    <a:lnTo>
                      <a:pt x="10546" y="6211"/>
                    </a:lnTo>
                    <a:lnTo>
                      <a:pt x="9864" y="6114"/>
                    </a:lnTo>
                    <a:lnTo>
                      <a:pt x="8817" y="6016"/>
                    </a:lnTo>
                    <a:lnTo>
                      <a:pt x="7575" y="5943"/>
                    </a:lnTo>
                    <a:lnTo>
                      <a:pt x="6309" y="5870"/>
                    </a:lnTo>
                    <a:lnTo>
                      <a:pt x="6309" y="5870"/>
                    </a:lnTo>
                    <a:lnTo>
                      <a:pt x="6479" y="5578"/>
                    </a:lnTo>
                    <a:lnTo>
                      <a:pt x="6625" y="5237"/>
                    </a:lnTo>
                    <a:lnTo>
                      <a:pt x="6771" y="4872"/>
                    </a:lnTo>
                    <a:lnTo>
                      <a:pt x="6869" y="4482"/>
                    </a:lnTo>
                    <a:lnTo>
                      <a:pt x="6966" y="4092"/>
                    </a:lnTo>
                    <a:lnTo>
                      <a:pt x="7064" y="3678"/>
                    </a:lnTo>
                    <a:lnTo>
                      <a:pt x="7161" y="2875"/>
                    </a:lnTo>
                    <a:lnTo>
                      <a:pt x="7234" y="2144"/>
                    </a:lnTo>
                    <a:lnTo>
                      <a:pt x="7283" y="1535"/>
                    </a:lnTo>
                    <a:lnTo>
                      <a:pt x="7283" y="975"/>
                    </a:lnTo>
                    <a:lnTo>
                      <a:pt x="7283" y="975"/>
                    </a:lnTo>
                    <a:lnTo>
                      <a:pt x="7283" y="804"/>
                    </a:lnTo>
                    <a:lnTo>
                      <a:pt x="7210" y="609"/>
                    </a:lnTo>
                    <a:lnTo>
                      <a:pt x="7137" y="463"/>
                    </a:lnTo>
                    <a:lnTo>
                      <a:pt x="7015" y="317"/>
                    </a:lnTo>
                    <a:lnTo>
                      <a:pt x="6869" y="171"/>
                    </a:lnTo>
                    <a:lnTo>
                      <a:pt x="6698" y="98"/>
                    </a:lnTo>
                    <a:lnTo>
                      <a:pt x="6503" y="25"/>
                    </a:lnTo>
                    <a:lnTo>
                      <a:pt x="6309" y="1"/>
                    </a:lnTo>
                    <a:lnTo>
                      <a:pt x="6309" y="1"/>
                    </a:lnTo>
                    <a:lnTo>
                      <a:pt x="5943" y="25"/>
                    </a:lnTo>
                    <a:lnTo>
                      <a:pt x="5700" y="74"/>
                    </a:lnTo>
                    <a:lnTo>
                      <a:pt x="5505" y="147"/>
                    </a:lnTo>
                    <a:lnTo>
                      <a:pt x="5359" y="220"/>
                    </a:lnTo>
                    <a:lnTo>
                      <a:pt x="5359" y="220"/>
                    </a:lnTo>
                    <a:lnTo>
                      <a:pt x="4969" y="1462"/>
                    </a:lnTo>
                    <a:lnTo>
                      <a:pt x="4774" y="2022"/>
                    </a:lnTo>
                    <a:lnTo>
                      <a:pt x="4579" y="2534"/>
                    </a:lnTo>
                    <a:lnTo>
                      <a:pt x="4385" y="2996"/>
                    </a:lnTo>
                    <a:lnTo>
                      <a:pt x="4190" y="3386"/>
                    </a:lnTo>
                    <a:lnTo>
                      <a:pt x="4019" y="3678"/>
                    </a:lnTo>
                    <a:lnTo>
                      <a:pt x="3873" y="3922"/>
                    </a:lnTo>
                    <a:lnTo>
                      <a:pt x="3873" y="3922"/>
                    </a:lnTo>
                    <a:lnTo>
                      <a:pt x="3654" y="4141"/>
                    </a:lnTo>
                    <a:lnTo>
                      <a:pt x="3313" y="4482"/>
                    </a:lnTo>
                    <a:lnTo>
                      <a:pt x="2509" y="5237"/>
                    </a:lnTo>
                    <a:lnTo>
                      <a:pt x="1438" y="6211"/>
                    </a:lnTo>
                    <a:lnTo>
                      <a:pt x="1" y="6211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168474-13AB-48A3-9B2D-C9735F99CAD1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48" y="4733994"/>
              <a:ext cx="656975" cy="0"/>
            </a:xfrm>
            <a:prstGeom prst="straightConnector1">
              <a:avLst/>
            </a:prstGeom>
            <a:ln w="19050">
              <a:solidFill>
                <a:srgbClr val="0A1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02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908921" y="1471745"/>
            <a:ext cx="2944899" cy="12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l-GR" sz="9000" b="0" strike="noStrike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FinPi</a:t>
            </a: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7440" y="37439"/>
            <a:ext cx="4359196" cy="4146253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335238" y="4822521"/>
            <a:ext cx="8934021" cy="25177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Functionality implemented…</a:t>
            </a:r>
            <a:endParaRPr lang="el-GR" sz="2200" b="1" spc="-1" dirty="0">
              <a:solidFill>
                <a:srgbClr val="0A1E6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Speech-to-text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Natural Language understanding (NLU)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NBG API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Text-to-speech (!)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3BC5D-09E5-432E-8DAA-C1C666653264}"/>
              </a:ext>
            </a:extLst>
          </p:cNvPr>
          <p:cNvSpPr txBox="1"/>
          <p:nvPr/>
        </p:nvSpPr>
        <p:spPr>
          <a:xfrm>
            <a:off x="4908921" y="3081403"/>
            <a:ext cx="43603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FinAssist</a:t>
            </a:r>
            <a:endParaRPr lang="el-GR" sz="4000" b="1" dirty="0"/>
          </a:p>
          <a:p>
            <a:endParaRPr lang="el-GR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A12719-CFD3-47DC-AC91-5D71C863DB5C}"/>
              </a:ext>
            </a:extLst>
          </p:cNvPr>
          <p:cNvGrpSpPr/>
          <p:nvPr/>
        </p:nvGrpSpPr>
        <p:grpSpPr>
          <a:xfrm>
            <a:off x="6263014" y="4822521"/>
            <a:ext cx="3006245" cy="638829"/>
            <a:chOff x="4908921" y="4331690"/>
            <a:chExt cx="3533622" cy="7468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A00BFD0-4881-4253-8979-C731B9F642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395" y="4705117"/>
              <a:ext cx="656975" cy="0"/>
            </a:xfrm>
            <a:prstGeom prst="straightConnector1">
              <a:avLst/>
            </a:prstGeom>
            <a:ln w="19050">
              <a:solidFill>
                <a:srgbClr val="0A1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Shape 516">
              <a:extLst>
                <a:ext uri="{FF2B5EF4-FFF2-40B4-BE49-F238E27FC236}">
                  <a16:creationId xmlns:a16="http://schemas.microsoft.com/office/drawing/2014/main" id="{17FEB0CB-5265-454C-BA53-520CEB8D52CD}"/>
                </a:ext>
              </a:extLst>
            </p:cNvPr>
            <p:cNvGrpSpPr/>
            <p:nvPr/>
          </p:nvGrpSpPr>
          <p:grpSpPr>
            <a:xfrm>
              <a:off x="4908921" y="4411523"/>
              <a:ext cx="640109" cy="587187"/>
              <a:chOff x="6618700" y="1635475"/>
              <a:chExt cx="456675" cy="432325"/>
            </a:xfrm>
          </p:grpSpPr>
          <p:sp>
            <p:nvSpPr>
              <p:cNvPr id="11" name="Shape 517">
                <a:extLst>
                  <a:ext uri="{FF2B5EF4-FFF2-40B4-BE49-F238E27FC236}">
                    <a16:creationId xmlns:a16="http://schemas.microsoft.com/office/drawing/2014/main" id="{B537A509-04AE-4AB9-A370-C33835F240A2}"/>
                  </a:ext>
                </a:extLst>
              </p:cNvPr>
              <p:cNvSpPr/>
              <p:nvPr/>
            </p:nvSpPr>
            <p:spPr>
              <a:xfrm>
                <a:off x="6663775" y="1904000"/>
                <a:ext cx="117525" cy="163800"/>
              </a:xfrm>
              <a:custGeom>
                <a:avLst/>
                <a:gdLst/>
                <a:ahLst/>
                <a:cxnLst/>
                <a:rect l="0" t="0" r="0" b="0"/>
                <a:pathLst>
                  <a:path w="4701" h="6552" fill="none" extrusionOk="0">
                    <a:moveTo>
                      <a:pt x="0" y="0"/>
                    </a:moveTo>
                    <a:lnTo>
                      <a:pt x="512" y="6016"/>
                    </a:lnTo>
                    <a:lnTo>
                      <a:pt x="512" y="6016"/>
                    </a:lnTo>
                    <a:lnTo>
                      <a:pt x="536" y="6138"/>
                    </a:lnTo>
                    <a:lnTo>
                      <a:pt x="585" y="6235"/>
                    </a:lnTo>
                    <a:lnTo>
                      <a:pt x="633" y="6332"/>
                    </a:lnTo>
                    <a:lnTo>
                      <a:pt x="706" y="6406"/>
                    </a:lnTo>
                    <a:lnTo>
                      <a:pt x="804" y="6454"/>
                    </a:lnTo>
                    <a:lnTo>
                      <a:pt x="877" y="6503"/>
                    </a:lnTo>
                    <a:lnTo>
                      <a:pt x="999" y="6552"/>
                    </a:lnTo>
                    <a:lnTo>
                      <a:pt x="1096" y="6552"/>
                    </a:lnTo>
                    <a:lnTo>
                      <a:pt x="4116" y="6552"/>
                    </a:lnTo>
                    <a:lnTo>
                      <a:pt x="4116" y="6552"/>
                    </a:lnTo>
                    <a:lnTo>
                      <a:pt x="4238" y="6527"/>
                    </a:lnTo>
                    <a:lnTo>
                      <a:pt x="4360" y="6503"/>
                    </a:lnTo>
                    <a:lnTo>
                      <a:pt x="4457" y="6430"/>
                    </a:lnTo>
                    <a:lnTo>
                      <a:pt x="4554" y="6332"/>
                    </a:lnTo>
                    <a:lnTo>
                      <a:pt x="4554" y="6332"/>
                    </a:lnTo>
                    <a:lnTo>
                      <a:pt x="4628" y="6235"/>
                    </a:lnTo>
                    <a:lnTo>
                      <a:pt x="4676" y="6113"/>
                    </a:lnTo>
                    <a:lnTo>
                      <a:pt x="4701" y="5991"/>
                    </a:lnTo>
                    <a:lnTo>
                      <a:pt x="4676" y="5845"/>
                    </a:lnTo>
                    <a:lnTo>
                      <a:pt x="3678" y="98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" name="Shape 518">
                <a:extLst>
                  <a:ext uri="{FF2B5EF4-FFF2-40B4-BE49-F238E27FC236}">
                    <a16:creationId xmlns:a16="http://schemas.microsoft.com/office/drawing/2014/main" id="{9BAEC557-650D-4EAB-9A98-55A8DBB55FFE}"/>
                  </a:ext>
                </a:extLst>
              </p:cNvPr>
              <p:cNvSpPr/>
              <p:nvPr/>
            </p:nvSpPr>
            <p:spPr>
              <a:xfrm>
                <a:off x="7046125" y="1775525"/>
                <a:ext cx="29250" cy="99275"/>
              </a:xfrm>
              <a:custGeom>
                <a:avLst/>
                <a:gdLst/>
                <a:ahLst/>
                <a:cxnLst/>
                <a:rect l="0" t="0" r="0" b="0"/>
                <a:pathLst>
                  <a:path w="1170" h="3971" fill="none" extrusionOk="0">
                    <a:moveTo>
                      <a:pt x="1" y="3970"/>
                    </a:moveTo>
                    <a:lnTo>
                      <a:pt x="1" y="3970"/>
                    </a:lnTo>
                    <a:lnTo>
                      <a:pt x="245" y="3824"/>
                    </a:lnTo>
                    <a:lnTo>
                      <a:pt x="488" y="3629"/>
                    </a:lnTo>
                    <a:lnTo>
                      <a:pt x="683" y="3410"/>
                    </a:lnTo>
                    <a:lnTo>
                      <a:pt x="853" y="3166"/>
                    </a:lnTo>
                    <a:lnTo>
                      <a:pt x="1000" y="2898"/>
                    </a:lnTo>
                    <a:lnTo>
                      <a:pt x="1097" y="2606"/>
                    </a:lnTo>
                    <a:lnTo>
                      <a:pt x="1170" y="2314"/>
                    </a:lnTo>
                    <a:lnTo>
                      <a:pt x="1170" y="1997"/>
                    </a:lnTo>
                    <a:lnTo>
                      <a:pt x="1170" y="1997"/>
                    </a:lnTo>
                    <a:lnTo>
                      <a:pt x="1170" y="1681"/>
                    </a:lnTo>
                    <a:lnTo>
                      <a:pt x="1097" y="1364"/>
                    </a:lnTo>
                    <a:lnTo>
                      <a:pt x="1000" y="1096"/>
                    </a:lnTo>
                    <a:lnTo>
                      <a:pt x="853" y="828"/>
                    </a:lnTo>
                    <a:lnTo>
                      <a:pt x="683" y="585"/>
                    </a:lnTo>
                    <a:lnTo>
                      <a:pt x="488" y="366"/>
                    </a:lnTo>
                    <a:lnTo>
                      <a:pt x="245" y="171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519">
                <a:extLst>
                  <a:ext uri="{FF2B5EF4-FFF2-40B4-BE49-F238E27FC236}">
                    <a16:creationId xmlns:a16="http://schemas.microsoft.com/office/drawing/2014/main" id="{460A3026-C5B3-49CA-AFDE-84C88BF5C187}"/>
                  </a:ext>
                </a:extLst>
              </p:cNvPr>
              <p:cNvSpPr/>
              <p:nvPr/>
            </p:nvSpPr>
            <p:spPr>
              <a:xfrm>
                <a:off x="6618700" y="1751775"/>
                <a:ext cx="96850" cy="146750"/>
              </a:xfrm>
              <a:custGeom>
                <a:avLst/>
                <a:gdLst/>
                <a:ahLst/>
                <a:cxnLst/>
                <a:rect l="0" t="0" r="0" b="0"/>
                <a:pathLst>
                  <a:path w="3874" h="5870" fill="none" extrusionOk="0">
                    <a:moveTo>
                      <a:pt x="3873" y="0"/>
                    </a:moveTo>
                    <a:lnTo>
                      <a:pt x="3873" y="0"/>
                    </a:lnTo>
                    <a:lnTo>
                      <a:pt x="2704" y="0"/>
                    </a:lnTo>
                    <a:lnTo>
                      <a:pt x="1730" y="0"/>
                    </a:lnTo>
                    <a:lnTo>
                      <a:pt x="1730" y="0"/>
                    </a:lnTo>
                    <a:lnTo>
                      <a:pt x="1560" y="25"/>
                    </a:lnTo>
                    <a:lnTo>
                      <a:pt x="1413" y="49"/>
                    </a:lnTo>
                    <a:lnTo>
                      <a:pt x="1243" y="98"/>
                    </a:lnTo>
                    <a:lnTo>
                      <a:pt x="1097" y="147"/>
                    </a:lnTo>
                    <a:lnTo>
                      <a:pt x="926" y="244"/>
                    </a:lnTo>
                    <a:lnTo>
                      <a:pt x="780" y="317"/>
                    </a:lnTo>
                    <a:lnTo>
                      <a:pt x="658" y="439"/>
                    </a:lnTo>
                    <a:lnTo>
                      <a:pt x="537" y="536"/>
                    </a:lnTo>
                    <a:lnTo>
                      <a:pt x="415" y="682"/>
                    </a:lnTo>
                    <a:lnTo>
                      <a:pt x="293" y="804"/>
                    </a:lnTo>
                    <a:lnTo>
                      <a:pt x="220" y="950"/>
                    </a:lnTo>
                    <a:lnTo>
                      <a:pt x="147" y="1096"/>
                    </a:lnTo>
                    <a:lnTo>
                      <a:pt x="74" y="1267"/>
                    </a:lnTo>
                    <a:lnTo>
                      <a:pt x="25" y="1437"/>
                    </a:lnTo>
                    <a:lnTo>
                      <a:pt x="1" y="1583"/>
                    </a:lnTo>
                    <a:lnTo>
                      <a:pt x="1" y="1754"/>
                    </a:lnTo>
                    <a:lnTo>
                      <a:pt x="1" y="4092"/>
                    </a:lnTo>
                    <a:lnTo>
                      <a:pt x="1" y="4092"/>
                    </a:lnTo>
                    <a:lnTo>
                      <a:pt x="1" y="4263"/>
                    </a:lnTo>
                    <a:lnTo>
                      <a:pt x="25" y="4433"/>
                    </a:lnTo>
                    <a:lnTo>
                      <a:pt x="74" y="4579"/>
                    </a:lnTo>
                    <a:lnTo>
                      <a:pt x="147" y="4750"/>
                    </a:lnTo>
                    <a:lnTo>
                      <a:pt x="220" y="4896"/>
                    </a:lnTo>
                    <a:lnTo>
                      <a:pt x="293" y="5042"/>
                    </a:lnTo>
                    <a:lnTo>
                      <a:pt x="415" y="5188"/>
                    </a:lnTo>
                    <a:lnTo>
                      <a:pt x="537" y="5310"/>
                    </a:lnTo>
                    <a:lnTo>
                      <a:pt x="658" y="5407"/>
                    </a:lnTo>
                    <a:lnTo>
                      <a:pt x="780" y="5529"/>
                    </a:lnTo>
                    <a:lnTo>
                      <a:pt x="926" y="5626"/>
                    </a:lnTo>
                    <a:lnTo>
                      <a:pt x="1097" y="5699"/>
                    </a:lnTo>
                    <a:lnTo>
                      <a:pt x="1243" y="5748"/>
                    </a:lnTo>
                    <a:lnTo>
                      <a:pt x="1413" y="5797"/>
                    </a:lnTo>
                    <a:lnTo>
                      <a:pt x="1560" y="5821"/>
                    </a:lnTo>
                    <a:lnTo>
                      <a:pt x="1730" y="5846"/>
                    </a:lnTo>
                    <a:lnTo>
                      <a:pt x="1730" y="5846"/>
                    </a:lnTo>
                    <a:lnTo>
                      <a:pt x="2704" y="5846"/>
                    </a:lnTo>
                    <a:lnTo>
                      <a:pt x="3873" y="5870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520">
                <a:extLst>
                  <a:ext uri="{FF2B5EF4-FFF2-40B4-BE49-F238E27FC236}">
                    <a16:creationId xmlns:a16="http://schemas.microsoft.com/office/drawing/2014/main" id="{5373BB5A-6DE7-4220-9047-0C06357A3C53}"/>
                  </a:ext>
                </a:extLst>
              </p:cNvPr>
              <p:cNvSpPr/>
              <p:nvPr/>
            </p:nvSpPr>
            <p:spPr>
              <a:xfrm>
                <a:off x="6721600" y="1660450"/>
                <a:ext cx="278900" cy="329425"/>
              </a:xfrm>
              <a:custGeom>
                <a:avLst/>
                <a:gdLst/>
                <a:ahLst/>
                <a:cxnLst/>
                <a:rect l="0" t="0" r="0" b="0"/>
                <a:pathLst>
                  <a:path w="11156" h="13177" fill="none" extrusionOk="0">
                    <a:moveTo>
                      <a:pt x="11155" y="0"/>
                    </a:moveTo>
                    <a:lnTo>
                      <a:pt x="11155" y="0"/>
                    </a:lnTo>
                    <a:lnTo>
                      <a:pt x="10766" y="317"/>
                    </a:lnTo>
                    <a:lnTo>
                      <a:pt x="10352" y="609"/>
                    </a:lnTo>
                    <a:lnTo>
                      <a:pt x="9938" y="901"/>
                    </a:lnTo>
                    <a:lnTo>
                      <a:pt x="9524" y="1169"/>
                    </a:lnTo>
                    <a:lnTo>
                      <a:pt x="9085" y="1413"/>
                    </a:lnTo>
                    <a:lnTo>
                      <a:pt x="8671" y="1632"/>
                    </a:lnTo>
                    <a:lnTo>
                      <a:pt x="7843" y="2046"/>
                    </a:lnTo>
                    <a:lnTo>
                      <a:pt x="7015" y="2387"/>
                    </a:lnTo>
                    <a:lnTo>
                      <a:pt x="6211" y="2679"/>
                    </a:lnTo>
                    <a:lnTo>
                      <a:pt x="5456" y="2898"/>
                    </a:lnTo>
                    <a:lnTo>
                      <a:pt x="4774" y="3093"/>
                    </a:lnTo>
                    <a:lnTo>
                      <a:pt x="4774" y="3093"/>
                    </a:lnTo>
                    <a:lnTo>
                      <a:pt x="4239" y="3215"/>
                    </a:lnTo>
                    <a:lnTo>
                      <a:pt x="3678" y="3312"/>
                    </a:lnTo>
                    <a:lnTo>
                      <a:pt x="3070" y="3410"/>
                    </a:lnTo>
                    <a:lnTo>
                      <a:pt x="2461" y="3459"/>
                    </a:lnTo>
                    <a:lnTo>
                      <a:pt x="1219" y="3580"/>
                    </a:lnTo>
                    <a:lnTo>
                      <a:pt x="1" y="3629"/>
                    </a:lnTo>
                    <a:lnTo>
                      <a:pt x="1" y="9523"/>
                    </a:lnTo>
                    <a:lnTo>
                      <a:pt x="1" y="9523"/>
                    </a:lnTo>
                    <a:lnTo>
                      <a:pt x="1219" y="9596"/>
                    </a:lnTo>
                    <a:lnTo>
                      <a:pt x="2461" y="9693"/>
                    </a:lnTo>
                    <a:lnTo>
                      <a:pt x="3070" y="9767"/>
                    </a:lnTo>
                    <a:lnTo>
                      <a:pt x="3678" y="9840"/>
                    </a:lnTo>
                    <a:lnTo>
                      <a:pt x="4239" y="9937"/>
                    </a:lnTo>
                    <a:lnTo>
                      <a:pt x="4774" y="10059"/>
                    </a:lnTo>
                    <a:lnTo>
                      <a:pt x="4774" y="10059"/>
                    </a:lnTo>
                    <a:lnTo>
                      <a:pt x="5456" y="10254"/>
                    </a:lnTo>
                    <a:lnTo>
                      <a:pt x="6211" y="10497"/>
                    </a:lnTo>
                    <a:lnTo>
                      <a:pt x="7015" y="10765"/>
                    </a:lnTo>
                    <a:lnTo>
                      <a:pt x="7843" y="11130"/>
                    </a:lnTo>
                    <a:lnTo>
                      <a:pt x="8671" y="11520"/>
                    </a:lnTo>
                    <a:lnTo>
                      <a:pt x="9085" y="11764"/>
                    </a:lnTo>
                    <a:lnTo>
                      <a:pt x="9524" y="12007"/>
                    </a:lnTo>
                    <a:lnTo>
                      <a:pt x="9938" y="12251"/>
                    </a:lnTo>
                    <a:lnTo>
                      <a:pt x="10352" y="12543"/>
                    </a:lnTo>
                    <a:lnTo>
                      <a:pt x="10766" y="12835"/>
                    </a:lnTo>
                    <a:lnTo>
                      <a:pt x="11155" y="13176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" name="Shape 521">
                <a:extLst>
                  <a:ext uri="{FF2B5EF4-FFF2-40B4-BE49-F238E27FC236}">
                    <a16:creationId xmlns:a16="http://schemas.microsoft.com/office/drawing/2014/main" id="{C4F34886-D631-463D-8AEF-713C9A1BB5F8}"/>
                  </a:ext>
                </a:extLst>
              </p:cNvPr>
              <p:cNvSpPr/>
              <p:nvPr/>
            </p:nvSpPr>
            <p:spPr>
              <a:xfrm>
                <a:off x="7006550" y="1635475"/>
                <a:ext cx="34750" cy="378750"/>
              </a:xfrm>
              <a:custGeom>
                <a:avLst/>
                <a:gdLst/>
                <a:ahLst/>
                <a:cxnLst/>
                <a:rect l="0" t="0" r="0" b="0"/>
                <a:pathLst>
                  <a:path w="1390" h="15150" fill="none" extrusionOk="0">
                    <a:moveTo>
                      <a:pt x="1024" y="49"/>
                    </a:moveTo>
                    <a:lnTo>
                      <a:pt x="1024" y="49"/>
                    </a:lnTo>
                    <a:lnTo>
                      <a:pt x="902" y="1"/>
                    </a:lnTo>
                    <a:lnTo>
                      <a:pt x="805" y="1"/>
                    </a:lnTo>
                    <a:lnTo>
                      <a:pt x="805" y="1"/>
                    </a:lnTo>
                    <a:lnTo>
                      <a:pt x="683" y="1"/>
                    </a:lnTo>
                    <a:lnTo>
                      <a:pt x="585" y="49"/>
                    </a:lnTo>
                    <a:lnTo>
                      <a:pt x="464" y="98"/>
                    </a:lnTo>
                    <a:lnTo>
                      <a:pt x="391" y="171"/>
                    </a:lnTo>
                    <a:lnTo>
                      <a:pt x="391" y="171"/>
                    </a:lnTo>
                    <a:lnTo>
                      <a:pt x="1" y="536"/>
                    </a:lnTo>
                    <a:lnTo>
                      <a:pt x="1" y="14638"/>
                    </a:lnTo>
                    <a:lnTo>
                      <a:pt x="1" y="14638"/>
                    </a:lnTo>
                    <a:lnTo>
                      <a:pt x="391" y="14979"/>
                    </a:lnTo>
                    <a:lnTo>
                      <a:pt x="391" y="14979"/>
                    </a:lnTo>
                    <a:lnTo>
                      <a:pt x="464" y="15052"/>
                    </a:lnTo>
                    <a:lnTo>
                      <a:pt x="585" y="15101"/>
                    </a:lnTo>
                    <a:lnTo>
                      <a:pt x="683" y="15149"/>
                    </a:lnTo>
                    <a:lnTo>
                      <a:pt x="805" y="15149"/>
                    </a:lnTo>
                    <a:lnTo>
                      <a:pt x="805" y="15149"/>
                    </a:lnTo>
                    <a:lnTo>
                      <a:pt x="902" y="15149"/>
                    </a:lnTo>
                    <a:lnTo>
                      <a:pt x="1024" y="15101"/>
                    </a:lnTo>
                    <a:lnTo>
                      <a:pt x="1024" y="15101"/>
                    </a:lnTo>
                    <a:lnTo>
                      <a:pt x="1170" y="15028"/>
                    </a:lnTo>
                    <a:lnTo>
                      <a:pt x="1292" y="14906"/>
                    </a:lnTo>
                    <a:lnTo>
                      <a:pt x="1365" y="14735"/>
                    </a:lnTo>
                    <a:lnTo>
                      <a:pt x="1389" y="14565"/>
                    </a:lnTo>
                    <a:lnTo>
                      <a:pt x="1389" y="585"/>
                    </a:lnTo>
                    <a:lnTo>
                      <a:pt x="1389" y="585"/>
                    </a:lnTo>
                    <a:lnTo>
                      <a:pt x="1365" y="415"/>
                    </a:lnTo>
                    <a:lnTo>
                      <a:pt x="1292" y="269"/>
                    </a:lnTo>
                    <a:lnTo>
                      <a:pt x="1170" y="122"/>
                    </a:lnTo>
                    <a:lnTo>
                      <a:pt x="1024" y="49"/>
                    </a:lnTo>
                    <a:lnTo>
                      <a:pt x="1024" y="4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6" name="Shape 555">
              <a:extLst>
                <a:ext uri="{FF2B5EF4-FFF2-40B4-BE49-F238E27FC236}">
                  <a16:creationId xmlns:a16="http://schemas.microsoft.com/office/drawing/2014/main" id="{516B486A-1984-4E54-AFDC-2F2C8CBA2085}"/>
                </a:ext>
              </a:extLst>
            </p:cNvPr>
            <p:cNvSpPr/>
            <p:nvPr/>
          </p:nvSpPr>
          <p:spPr>
            <a:xfrm>
              <a:off x="6392483" y="4331690"/>
              <a:ext cx="668907" cy="746853"/>
            </a:xfrm>
            <a:custGeom>
              <a:avLst/>
              <a:gdLst/>
              <a:ahLst/>
              <a:cxnLst/>
              <a:rect l="0" t="0" r="0" b="0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9050" cap="rnd" cmpd="sng">
              <a:solidFill>
                <a:srgbClr val="0A1E6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" name="Shape 556">
              <a:extLst>
                <a:ext uri="{FF2B5EF4-FFF2-40B4-BE49-F238E27FC236}">
                  <a16:creationId xmlns:a16="http://schemas.microsoft.com/office/drawing/2014/main" id="{E7F70C78-B70B-4B69-A6AB-862EEC4F3667}"/>
                </a:ext>
              </a:extLst>
            </p:cNvPr>
            <p:cNvGrpSpPr/>
            <p:nvPr/>
          </p:nvGrpSpPr>
          <p:grpSpPr>
            <a:xfrm>
              <a:off x="7813771" y="4385430"/>
              <a:ext cx="628772" cy="566606"/>
              <a:chOff x="5972700" y="2330200"/>
              <a:chExt cx="411625" cy="387275"/>
            </a:xfrm>
          </p:grpSpPr>
          <p:sp>
            <p:nvSpPr>
              <p:cNvPr id="18" name="Shape 557">
                <a:extLst>
                  <a:ext uri="{FF2B5EF4-FFF2-40B4-BE49-F238E27FC236}">
                    <a16:creationId xmlns:a16="http://schemas.microsoft.com/office/drawing/2014/main" id="{8D496E05-144E-405F-920A-5B5AFAE220C0}"/>
                  </a:ext>
                </a:extLst>
              </p:cNvPr>
              <p:cNvSpPr/>
              <p:nvPr/>
            </p:nvSpPr>
            <p:spPr>
              <a:xfrm>
                <a:off x="5972700" y="2476950"/>
                <a:ext cx="98050" cy="219825"/>
              </a:xfrm>
              <a:custGeom>
                <a:avLst/>
                <a:gdLst/>
                <a:ahLst/>
                <a:cxnLst/>
                <a:rect l="0" t="0" r="0" b="0"/>
                <a:pathLst>
                  <a:path w="3922" h="8793" fill="none" extrusionOk="0">
                    <a:moveTo>
                      <a:pt x="0" y="0"/>
                    </a:moveTo>
                    <a:lnTo>
                      <a:pt x="0" y="8792"/>
                    </a:lnTo>
                    <a:lnTo>
                      <a:pt x="3921" y="8792"/>
                    </a:lnTo>
                    <a:lnTo>
                      <a:pt x="3921" y="0"/>
                    </a:lnTo>
                    <a:lnTo>
                      <a:pt x="0" y="0"/>
                    </a:lnTo>
                    <a:close/>
                    <a:moveTo>
                      <a:pt x="2411" y="2411"/>
                    </a:moveTo>
                    <a:lnTo>
                      <a:pt x="2411" y="2411"/>
                    </a:lnTo>
                    <a:lnTo>
                      <a:pt x="2265" y="2387"/>
                    </a:lnTo>
                    <a:lnTo>
                      <a:pt x="2143" y="2363"/>
                    </a:lnTo>
                    <a:lnTo>
                      <a:pt x="2022" y="2290"/>
                    </a:lnTo>
                    <a:lnTo>
                      <a:pt x="1924" y="2216"/>
                    </a:lnTo>
                    <a:lnTo>
                      <a:pt x="1827" y="2095"/>
                    </a:lnTo>
                    <a:lnTo>
                      <a:pt x="1754" y="1973"/>
                    </a:lnTo>
                    <a:lnTo>
                      <a:pt x="1729" y="1851"/>
                    </a:lnTo>
                    <a:lnTo>
                      <a:pt x="1705" y="1705"/>
                    </a:lnTo>
                    <a:lnTo>
                      <a:pt x="1705" y="1705"/>
                    </a:lnTo>
                    <a:lnTo>
                      <a:pt x="1729" y="1559"/>
                    </a:lnTo>
                    <a:lnTo>
                      <a:pt x="1754" y="1437"/>
                    </a:lnTo>
                    <a:lnTo>
                      <a:pt x="1827" y="1315"/>
                    </a:lnTo>
                    <a:lnTo>
                      <a:pt x="1924" y="1218"/>
                    </a:lnTo>
                    <a:lnTo>
                      <a:pt x="2022" y="1120"/>
                    </a:lnTo>
                    <a:lnTo>
                      <a:pt x="2143" y="1072"/>
                    </a:lnTo>
                    <a:lnTo>
                      <a:pt x="2265" y="1023"/>
                    </a:lnTo>
                    <a:lnTo>
                      <a:pt x="2411" y="999"/>
                    </a:lnTo>
                    <a:lnTo>
                      <a:pt x="2411" y="999"/>
                    </a:lnTo>
                    <a:lnTo>
                      <a:pt x="2557" y="1023"/>
                    </a:lnTo>
                    <a:lnTo>
                      <a:pt x="2679" y="1072"/>
                    </a:lnTo>
                    <a:lnTo>
                      <a:pt x="2801" y="1120"/>
                    </a:lnTo>
                    <a:lnTo>
                      <a:pt x="2898" y="1218"/>
                    </a:lnTo>
                    <a:lnTo>
                      <a:pt x="2996" y="1315"/>
                    </a:lnTo>
                    <a:lnTo>
                      <a:pt x="3069" y="1437"/>
                    </a:lnTo>
                    <a:lnTo>
                      <a:pt x="3093" y="1559"/>
                    </a:lnTo>
                    <a:lnTo>
                      <a:pt x="3118" y="1705"/>
                    </a:lnTo>
                    <a:lnTo>
                      <a:pt x="3118" y="1705"/>
                    </a:lnTo>
                    <a:lnTo>
                      <a:pt x="3093" y="1851"/>
                    </a:lnTo>
                    <a:lnTo>
                      <a:pt x="3069" y="1973"/>
                    </a:lnTo>
                    <a:lnTo>
                      <a:pt x="2996" y="2095"/>
                    </a:lnTo>
                    <a:lnTo>
                      <a:pt x="2898" y="2216"/>
                    </a:lnTo>
                    <a:lnTo>
                      <a:pt x="2801" y="2290"/>
                    </a:lnTo>
                    <a:lnTo>
                      <a:pt x="2679" y="2363"/>
                    </a:lnTo>
                    <a:lnTo>
                      <a:pt x="2557" y="2387"/>
                    </a:lnTo>
                    <a:lnTo>
                      <a:pt x="2411" y="2411"/>
                    </a:lnTo>
                    <a:lnTo>
                      <a:pt x="2411" y="241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558">
                <a:extLst>
                  <a:ext uri="{FF2B5EF4-FFF2-40B4-BE49-F238E27FC236}">
                    <a16:creationId xmlns:a16="http://schemas.microsoft.com/office/drawing/2014/main" id="{E119E1A4-A2A9-4EE1-8852-B4697894C456}"/>
                  </a:ext>
                </a:extLst>
              </p:cNvPr>
              <p:cNvSpPr/>
              <p:nvPr/>
            </p:nvSpPr>
            <p:spPr>
              <a:xfrm>
                <a:off x="6078025" y="2330200"/>
                <a:ext cx="306300" cy="387275"/>
              </a:xfrm>
              <a:custGeom>
                <a:avLst/>
                <a:gdLst/>
                <a:ahLst/>
                <a:cxnLst/>
                <a:rect l="0" t="0" r="0" b="0"/>
                <a:pathLst>
                  <a:path w="12252" h="15491" fill="none" extrusionOk="0">
                    <a:moveTo>
                      <a:pt x="1" y="13396"/>
                    </a:moveTo>
                    <a:lnTo>
                      <a:pt x="1511" y="13396"/>
                    </a:lnTo>
                    <a:lnTo>
                      <a:pt x="1511" y="13396"/>
                    </a:lnTo>
                    <a:lnTo>
                      <a:pt x="1998" y="13639"/>
                    </a:lnTo>
                    <a:lnTo>
                      <a:pt x="2680" y="13932"/>
                    </a:lnTo>
                    <a:lnTo>
                      <a:pt x="3556" y="14273"/>
                    </a:lnTo>
                    <a:lnTo>
                      <a:pt x="4531" y="14638"/>
                    </a:lnTo>
                    <a:lnTo>
                      <a:pt x="5578" y="14955"/>
                    </a:lnTo>
                    <a:lnTo>
                      <a:pt x="6114" y="15101"/>
                    </a:lnTo>
                    <a:lnTo>
                      <a:pt x="6650" y="15222"/>
                    </a:lnTo>
                    <a:lnTo>
                      <a:pt x="7161" y="15344"/>
                    </a:lnTo>
                    <a:lnTo>
                      <a:pt x="7672" y="15417"/>
                    </a:lnTo>
                    <a:lnTo>
                      <a:pt x="8135" y="15466"/>
                    </a:lnTo>
                    <a:lnTo>
                      <a:pt x="8598" y="15490"/>
                    </a:lnTo>
                    <a:lnTo>
                      <a:pt x="8598" y="15490"/>
                    </a:lnTo>
                    <a:lnTo>
                      <a:pt x="9377" y="15490"/>
                    </a:lnTo>
                    <a:lnTo>
                      <a:pt x="9791" y="15466"/>
                    </a:lnTo>
                    <a:lnTo>
                      <a:pt x="10181" y="15417"/>
                    </a:lnTo>
                    <a:lnTo>
                      <a:pt x="10522" y="15320"/>
                    </a:lnTo>
                    <a:lnTo>
                      <a:pt x="10692" y="15271"/>
                    </a:lnTo>
                    <a:lnTo>
                      <a:pt x="10814" y="15222"/>
                    </a:lnTo>
                    <a:lnTo>
                      <a:pt x="10936" y="15149"/>
                    </a:lnTo>
                    <a:lnTo>
                      <a:pt x="11033" y="15052"/>
                    </a:lnTo>
                    <a:lnTo>
                      <a:pt x="11082" y="14955"/>
                    </a:lnTo>
                    <a:lnTo>
                      <a:pt x="11131" y="14833"/>
                    </a:lnTo>
                    <a:lnTo>
                      <a:pt x="11204" y="14126"/>
                    </a:lnTo>
                    <a:lnTo>
                      <a:pt x="11204" y="14126"/>
                    </a:lnTo>
                    <a:lnTo>
                      <a:pt x="11180" y="13956"/>
                    </a:lnTo>
                    <a:lnTo>
                      <a:pt x="11131" y="13810"/>
                    </a:lnTo>
                    <a:lnTo>
                      <a:pt x="11033" y="13664"/>
                    </a:lnTo>
                    <a:lnTo>
                      <a:pt x="10887" y="13542"/>
                    </a:lnTo>
                    <a:lnTo>
                      <a:pt x="10887" y="13542"/>
                    </a:lnTo>
                    <a:lnTo>
                      <a:pt x="11009" y="13518"/>
                    </a:lnTo>
                    <a:lnTo>
                      <a:pt x="11131" y="13469"/>
                    </a:lnTo>
                    <a:lnTo>
                      <a:pt x="11253" y="13420"/>
                    </a:lnTo>
                    <a:lnTo>
                      <a:pt x="11350" y="13323"/>
                    </a:lnTo>
                    <a:lnTo>
                      <a:pt x="11423" y="13225"/>
                    </a:lnTo>
                    <a:lnTo>
                      <a:pt x="11496" y="13104"/>
                    </a:lnTo>
                    <a:lnTo>
                      <a:pt x="11545" y="12957"/>
                    </a:lnTo>
                    <a:lnTo>
                      <a:pt x="11569" y="12836"/>
                    </a:lnTo>
                    <a:lnTo>
                      <a:pt x="11642" y="11959"/>
                    </a:lnTo>
                    <a:lnTo>
                      <a:pt x="11642" y="11959"/>
                    </a:lnTo>
                    <a:lnTo>
                      <a:pt x="11642" y="11837"/>
                    </a:lnTo>
                    <a:lnTo>
                      <a:pt x="11642" y="11740"/>
                    </a:lnTo>
                    <a:lnTo>
                      <a:pt x="11618" y="11618"/>
                    </a:lnTo>
                    <a:lnTo>
                      <a:pt x="11569" y="11521"/>
                    </a:lnTo>
                    <a:lnTo>
                      <a:pt x="11447" y="11350"/>
                    </a:lnTo>
                    <a:lnTo>
                      <a:pt x="11374" y="11277"/>
                    </a:lnTo>
                    <a:lnTo>
                      <a:pt x="11301" y="11204"/>
                    </a:lnTo>
                    <a:lnTo>
                      <a:pt x="11301" y="11204"/>
                    </a:lnTo>
                    <a:lnTo>
                      <a:pt x="11423" y="11180"/>
                    </a:lnTo>
                    <a:lnTo>
                      <a:pt x="11521" y="11131"/>
                    </a:lnTo>
                    <a:lnTo>
                      <a:pt x="11618" y="11058"/>
                    </a:lnTo>
                    <a:lnTo>
                      <a:pt x="11715" y="10960"/>
                    </a:lnTo>
                    <a:lnTo>
                      <a:pt x="11788" y="10863"/>
                    </a:lnTo>
                    <a:lnTo>
                      <a:pt x="11837" y="10766"/>
                    </a:lnTo>
                    <a:lnTo>
                      <a:pt x="11886" y="10644"/>
                    </a:lnTo>
                    <a:lnTo>
                      <a:pt x="11910" y="10498"/>
                    </a:lnTo>
                    <a:lnTo>
                      <a:pt x="11983" y="9645"/>
                    </a:lnTo>
                    <a:lnTo>
                      <a:pt x="11983" y="9645"/>
                    </a:lnTo>
                    <a:lnTo>
                      <a:pt x="11983" y="9523"/>
                    </a:lnTo>
                    <a:lnTo>
                      <a:pt x="11983" y="9402"/>
                    </a:lnTo>
                    <a:lnTo>
                      <a:pt x="11959" y="9280"/>
                    </a:lnTo>
                    <a:lnTo>
                      <a:pt x="11910" y="9182"/>
                    </a:lnTo>
                    <a:lnTo>
                      <a:pt x="11861" y="9085"/>
                    </a:lnTo>
                    <a:lnTo>
                      <a:pt x="11788" y="9012"/>
                    </a:lnTo>
                    <a:lnTo>
                      <a:pt x="11715" y="8939"/>
                    </a:lnTo>
                    <a:lnTo>
                      <a:pt x="11618" y="8866"/>
                    </a:lnTo>
                    <a:lnTo>
                      <a:pt x="11618" y="8866"/>
                    </a:lnTo>
                    <a:lnTo>
                      <a:pt x="11715" y="8841"/>
                    </a:lnTo>
                    <a:lnTo>
                      <a:pt x="11813" y="8768"/>
                    </a:lnTo>
                    <a:lnTo>
                      <a:pt x="11910" y="8695"/>
                    </a:lnTo>
                    <a:lnTo>
                      <a:pt x="11983" y="8622"/>
                    </a:lnTo>
                    <a:lnTo>
                      <a:pt x="12056" y="8525"/>
                    </a:lnTo>
                    <a:lnTo>
                      <a:pt x="12105" y="8427"/>
                    </a:lnTo>
                    <a:lnTo>
                      <a:pt x="12129" y="8306"/>
                    </a:lnTo>
                    <a:lnTo>
                      <a:pt x="12154" y="8184"/>
                    </a:lnTo>
                    <a:lnTo>
                      <a:pt x="12251" y="7307"/>
                    </a:lnTo>
                    <a:lnTo>
                      <a:pt x="12251" y="7307"/>
                    </a:lnTo>
                    <a:lnTo>
                      <a:pt x="12227" y="7185"/>
                    </a:lnTo>
                    <a:lnTo>
                      <a:pt x="12202" y="7064"/>
                    </a:lnTo>
                    <a:lnTo>
                      <a:pt x="12154" y="6966"/>
                    </a:lnTo>
                    <a:lnTo>
                      <a:pt x="12105" y="6869"/>
                    </a:lnTo>
                    <a:lnTo>
                      <a:pt x="12032" y="6771"/>
                    </a:lnTo>
                    <a:lnTo>
                      <a:pt x="11935" y="6698"/>
                    </a:lnTo>
                    <a:lnTo>
                      <a:pt x="11715" y="6552"/>
                    </a:lnTo>
                    <a:lnTo>
                      <a:pt x="11472" y="6430"/>
                    </a:lnTo>
                    <a:lnTo>
                      <a:pt x="11180" y="6333"/>
                    </a:lnTo>
                    <a:lnTo>
                      <a:pt x="10863" y="6260"/>
                    </a:lnTo>
                    <a:lnTo>
                      <a:pt x="10546" y="6211"/>
                    </a:lnTo>
                    <a:lnTo>
                      <a:pt x="10546" y="6211"/>
                    </a:lnTo>
                    <a:lnTo>
                      <a:pt x="9864" y="6114"/>
                    </a:lnTo>
                    <a:lnTo>
                      <a:pt x="8817" y="6016"/>
                    </a:lnTo>
                    <a:lnTo>
                      <a:pt x="7575" y="5943"/>
                    </a:lnTo>
                    <a:lnTo>
                      <a:pt x="6309" y="5870"/>
                    </a:lnTo>
                    <a:lnTo>
                      <a:pt x="6309" y="5870"/>
                    </a:lnTo>
                    <a:lnTo>
                      <a:pt x="6479" y="5578"/>
                    </a:lnTo>
                    <a:lnTo>
                      <a:pt x="6625" y="5237"/>
                    </a:lnTo>
                    <a:lnTo>
                      <a:pt x="6771" y="4872"/>
                    </a:lnTo>
                    <a:lnTo>
                      <a:pt x="6869" y="4482"/>
                    </a:lnTo>
                    <a:lnTo>
                      <a:pt x="6966" y="4092"/>
                    </a:lnTo>
                    <a:lnTo>
                      <a:pt x="7064" y="3678"/>
                    </a:lnTo>
                    <a:lnTo>
                      <a:pt x="7161" y="2875"/>
                    </a:lnTo>
                    <a:lnTo>
                      <a:pt x="7234" y="2144"/>
                    </a:lnTo>
                    <a:lnTo>
                      <a:pt x="7283" y="1535"/>
                    </a:lnTo>
                    <a:lnTo>
                      <a:pt x="7283" y="975"/>
                    </a:lnTo>
                    <a:lnTo>
                      <a:pt x="7283" y="975"/>
                    </a:lnTo>
                    <a:lnTo>
                      <a:pt x="7283" y="804"/>
                    </a:lnTo>
                    <a:lnTo>
                      <a:pt x="7210" y="609"/>
                    </a:lnTo>
                    <a:lnTo>
                      <a:pt x="7137" y="463"/>
                    </a:lnTo>
                    <a:lnTo>
                      <a:pt x="7015" y="317"/>
                    </a:lnTo>
                    <a:lnTo>
                      <a:pt x="6869" y="171"/>
                    </a:lnTo>
                    <a:lnTo>
                      <a:pt x="6698" y="98"/>
                    </a:lnTo>
                    <a:lnTo>
                      <a:pt x="6503" y="25"/>
                    </a:lnTo>
                    <a:lnTo>
                      <a:pt x="6309" y="1"/>
                    </a:lnTo>
                    <a:lnTo>
                      <a:pt x="6309" y="1"/>
                    </a:lnTo>
                    <a:lnTo>
                      <a:pt x="5943" y="25"/>
                    </a:lnTo>
                    <a:lnTo>
                      <a:pt x="5700" y="74"/>
                    </a:lnTo>
                    <a:lnTo>
                      <a:pt x="5505" y="147"/>
                    </a:lnTo>
                    <a:lnTo>
                      <a:pt x="5359" y="220"/>
                    </a:lnTo>
                    <a:lnTo>
                      <a:pt x="5359" y="220"/>
                    </a:lnTo>
                    <a:lnTo>
                      <a:pt x="4969" y="1462"/>
                    </a:lnTo>
                    <a:lnTo>
                      <a:pt x="4774" y="2022"/>
                    </a:lnTo>
                    <a:lnTo>
                      <a:pt x="4579" y="2534"/>
                    </a:lnTo>
                    <a:lnTo>
                      <a:pt x="4385" y="2996"/>
                    </a:lnTo>
                    <a:lnTo>
                      <a:pt x="4190" y="3386"/>
                    </a:lnTo>
                    <a:lnTo>
                      <a:pt x="4019" y="3678"/>
                    </a:lnTo>
                    <a:lnTo>
                      <a:pt x="3873" y="3922"/>
                    </a:lnTo>
                    <a:lnTo>
                      <a:pt x="3873" y="3922"/>
                    </a:lnTo>
                    <a:lnTo>
                      <a:pt x="3654" y="4141"/>
                    </a:lnTo>
                    <a:lnTo>
                      <a:pt x="3313" y="4482"/>
                    </a:lnTo>
                    <a:lnTo>
                      <a:pt x="2509" y="5237"/>
                    </a:lnTo>
                    <a:lnTo>
                      <a:pt x="1438" y="6211"/>
                    </a:lnTo>
                    <a:lnTo>
                      <a:pt x="1" y="6211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168474-13AB-48A3-9B2D-C9735F99CAD1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48" y="4733994"/>
              <a:ext cx="656975" cy="0"/>
            </a:xfrm>
            <a:prstGeom prst="straightConnector1">
              <a:avLst/>
            </a:prstGeom>
            <a:ln w="19050">
              <a:solidFill>
                <a:srgbClr val="0A1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47B3C7-C3C5-43E7-8904-B4B0FAF5E73A}"/>
              </a:ext>
            </a:extLst>
          </p:cNvPr>
          <p:cNvSpPr txBox="1"/>
          <p:nvPr/>
        </p:nvSpPr>
        <p:spPr>
          <a:xfrm>
            <a:off x="6456911" y="6081386"/>
            <a:ext cx="281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A1E62"/>
                </a:solidFill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4271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908921" y="1471745"/>
            <a:ext cx="2944899" cy="12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l-GR" sz="9000" b="0" strike="noStrike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FinPi</a:t>
            </a: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7440" y="37439"/>
            <a:ext cx="4359196" cy="4146253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335238" y="4822521"/>
            <a:ext cx="8934021" cy="25177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steps…</a:t>
            </a:r>
            <a:endParaRPr lang="el-GR" sz="2200" b="1" spc="-1" dirty="0">
              <a:solidFill>
                <a:srgbClr val="0A1E6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 NLU to understand more phrases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Integrate text-to-speech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unique URLs per 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Personalize agent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3BC5D-09E5-432E-8DAA-C1C666653264}"/>
              </a:ext>
            </a:extLst>
          </p:cNvPr>
          <p:cNvSpPr txBox="1"/>
          <p:nvPr/>
        </p:nvSpPr>
        <p:spPr>
          <a:xfrm>
            <a:off x="4908921" y="3081403"/>
            <a:ext cx="43603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FinAssist</a:t>
            </a:r>
            <a:endParaRPr lang="el-GR" sz="4000" b="1" dirty="0"/>
          </a:p>
          <a:p>
            <a:endParaRPr lang="el-GR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A12719-CFD3-47DC-AC91-5D71C863DB5C}"/>
              </a:ext>
            </a:extLst>
          </p:cNvPr>
          <p:cNvGrpSpPr/>
          <p:nvPr/>
        </p:nvGrpSpPr>
        <p:grpSpPr>
          <a:xfrm>
            <a:off x="6263014" y="4822521"/>
            <a:ext cx="3006245" cy="638829"/>
            <a:chOff x="4908921" y="4331690"/>
            <a:chExt cx="3533622" cy="7468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A00BFD0-4881-4253-8979-C731B9F642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395" y="4705117"/>
              <a:ext cx="656975" cy="0"/>
            </a:xfrm>
            <a:prstGeom prst="straightConnector1">
              <a:avLst/>
            </a:prstGeom>
            <a:ln w="19050">
              <a:solidFill>
                <a:srgbClr val="0A1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Shape 516">
              <a:extLst>
                <a:ext uri="{FF2B5EF4-FFF2-40B4-BE49-F238E27FC236}">
                  <a16:creationId xmlns:a16="http://schemas.microsoft.com/office/drawing/2014/main" id="{17FEB0CB-5265-454C-BA53-520CEB8D52CD}"/>
                </a:ext>
              </a:extLst>
            </p:cNvPr>
            <p:cNvGrpSpPr/>
            <p:nvPr/>
          </p:nvGrpSpPr>
          <p:grpSpPr>
            <a:xfrm>
              <a:off x="4908921" y="4411523"/>
              <a:ext cx="640109" cy="587187"/>
              <a:chOff x="6618700" y="1635475"/>
              <a:chExt cx="456675" cy="432325"/>
            </a:xfrm>
          </p:grpSpPr>
          <p:sp>
            <p:nvSpPr>
              <p:cNvPr id="11" name="Shape 517">
                <a:extLst>
                  <a:ext uri="{FF2B5EF4-FFF2-40B4-BE49-F238E27FC236}">
                    <a16:creationId xmlns:a16="http://schemas.microsoft.com/office/drawing/2014/main" id="{B537A509-04AE-4AB9-A370-C33835F240A2}"/>
                  </a:ext>
                </a:extLst>
              </p:cNvPr>
              <p:cNvSpPr/>
              <p:nvPr/>
            </p:nvSpPr>
            <p:spPr>
              <a:xfrm>
                <a:off x="6663775" y="1904000"/>
                <a:ext cx="117525" cy="163800"/>
              </a:xfrm>
              <a:custGeom>
                <a:avLst/>
                <a:gdLst/>
                <a:ahLst/>
                <a:cxnLst/>
                <a:rect l="0" t="0" r="0" b="0"/>
                <a:pathLst>
                  <a:path w="4701" h="6552" fill="none" extrusionOk="0">
                    <a:moveTo>
                      <a:pt x="0" y="0"/>
                    </a:moveTo>
                    <a:lnTo>
                      <a:pt x="512" y="6016"/>
                    </a:lnTo>
                    <a:lnTo>
                      <a:pt x="512" y="6016"/>
                    </a:lnTo>
                    <a:lnTo>
                      <a:pt x="536" y="6138"/>
                    </a:lnTo>
                    <a:lnTo>
                      <a:pt x="585" y="6235"/>
                    </a:lnTo>
                    <a:lnTo>
                      <a:pt x="633" y="6332"/>
                    </a:lnTo>
                    <a:lnTo>
                      <a:pt x="706" y="6406"/>
                    </a:lnTo>
                    <a:lnTo>
                      <a:pt x="804" y="6454"/>
                    </a:lnTo>
                    <a:lnTo>
                      <a:pt x="877" y="6503"/>
                    </a:lnTo>
                    <a:lnTo>
                      <a:pt x="999" y="6552"/>
                    </a:lnTo>
                    <a:lnTo>
                      <a:pt x="1096" y="6552"/>
                    </a:lnTo>
                    <a:lnTo>
                      <a:pt x="4116" y="6552"/>
                    </a:lnTo>
                    <a:lnTo>
                      <a:pt x="4116" y="6552"/>
                    </a:lnTo>
                    <a:lnTo>
                      <a:pt x="4238" y="6527"/>
                    </a:lnTo>
                    <a:lnTo>
                      <a:pt x="4360" y="6503"/>
                    </a:lnTo>
                    <a:lnTo>
                      <a:pt x="4457" y="6430"/>
                    </a:lnTo>
                    <a:lnTo>
                      <a:pt x="4554" y="6332"/>
                    </a:lnTo>
                    <a:lnTo>
                      <a:pt x="4554" y="6332"/>
                    </a:lnTo>
                    <a:lnTo>
                      <a:pt x="4628" y="6235"/>
                    </a:lnTo>
                    <a:lnTo>
                      <a:pt x="4676" y="6113"/>
                    </a:lnTo>
                    <a:lnTo>
                      <a:pt x="4701" y="5991"/>
                    </a:lnTo>
                    <a:lnTo>
                      <a:pt x="4676" y="5845"/>
                    </a:lnTo>
                    <a:lnTo>
                      <a:pt x="3678" y="98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" name="Shape 518">
                <a:extLst>
                  <a:ext uri="{FF2B5EF4-FFF2-40B4-BE49-F238E27FC236}">
                    <a16:creationId xmlns:a16="http://schemas.microsoft.com/office/drawing/2014/main" id="{9BAEC557-650D-4EAB-9A98-55A8DBB55FFE}"/>
                  </a:ext>
                </a:extLst>
              </p:cNvPr>
              <p:cNvSpPr/>
              <p:nvPr/>
            </p:nvSpPr>
            <p:spPr>
              <a:xfrm>
                <a:off x="7046125" y="1775525"/>
                <a:ext cx="29250" cy="99275"/>
              </a:xfrm>
              <a:custGeom>
                <a:avLst/>
                <a:gdLst/>
                <a:ahLst/>
                <a:cxnLst/>
                <a:rect l="0" t="0" r="0" b="0"/>
                <a:pathLst>
                  <a:path w="1170" h="3971" fill="none" extrusionOk="0">
                    <a:moveTo>
                      <a:pt x="1" y="3970"/>
                    </a:moveTo>
                    <a:lnTo>
                      <a:pt x="1" y="3970"/>
                    </a:lnTo>
                    <a:lnTo>
                      <a:pt x="245" y="3824"/>
                    </a:lnTo>
                    <a:lnTo>
                      <a:pt x="488" y="3629"/>
                    </a:lnTo>
                    <a:lnTo>
                      <a:pt x="683" y="3410"/>
                    </a:lnTo>
                    <a:lnTo>
                      <a:pt x="853" y="3166"/>
                    </a:lnTo>
                    <a:lnTo>
                      <a:pt x="1000" y="2898"/>
                    </a:lnTo>
                    <a:lnTo>
                      <a:pt x="1097" y="2606"/>
                    </a:lnTo>
                    <a:lnTo>
                      <a:pt x="1170" y="2314"/>
                    </a:lnTo>
                    <a:lnTo>
                      <a:pt x="1170" y="1997"/>
                    </a:lnTo>
                    <a:lnTo>
                      <a:pt x="1170" y="1997"/>
                    </a:lnTo>
                    <a:lnTo>
                      <a:pt x="1170" y="1681"/>
                    </a:lnTo>
                    <a:lnTo>
                      <a:pt x="1097" y="1364"/>
                    </a:lnTo>
                    <a:lnTo>
                      <a:pt x="1000" y="1096"/>
                    </a:lnTo>
                    <a:lnTo>
                      <a:pt x="853" y="828"/>
                    </a:lnTo>
                    <a:lnTo>
                      <a:pt x="683" y="585"/>
                    </a:lnTo>
                    <a:lnTo>
                      <a:pt x="488" y="366"/>
                    </a:lnTo>
                    <a:lnTo>
                      <a:pt x="245" y="171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519">
                <a:extLst>
                  <a:ext uri="{FF2B5EF4-FFF2-40B4-BE49-F238E27FC236}">
                    <a16:creationId xmlns:a16="http://schemas.microsoft.com/office/drawing/2014/main" id="{460A3026-C5B3-49CA-AFDE-84C88BF5C187}"/>
                  </a:ext>
                </a:extLst>
              </p:cNvPr>
              <p:cNvSpPr/>
              <p:nvPr/>
            </p:nvSpPr>
            <p:spPr>
              <a:xfrm>
                <a:off x="6618700" y="1751775"/>
                <a:ext cx="96850" cy="146750"/>
              </a:xfrm>
              <a:custGeom>
                <a:avLst/>
                <a:gdLst/>
                <a:ahLst/>
                <a:cxnLst/>
                <a:rect l="0" t="0" r="0" b="0"/>
                <a:pathLst>
                  <a:path w="3874" h="5870" fill="none" extrusionOk="0">
                    <a:moveTo>
                      <a:pt x="3873" y="0"/>
                    </a:moveTo>
                    <a:lnTo>
                      <a:pt x="3873" y="0"/>
                    </a:lnTo>
                    <a:lnTo>
                      <a:pt x="2704" y="0"/>
                    </a:lnTo>
                    <a:lnTo>
                      <a:pt x="1730" y="0"/>
                    </a:lnTo>
                    <a:lnTo>
                      <a:pt x="1730" y="0"/>
                    </a:lnTo>
                    <a:lnTo>
                      <a:pt x="1560" y="25"/>
                    </a:lnTo>
                    <a:lnTo>
                      <a:pt x="1413" y="49"/>
                    </a:lnTo>
                    <a:lnTo>
                      <a:pt x="1243" y="98"/>
                    </a:lnTo>
                    <a:lnTo>
                      <a:pt x="1097" y="147"/>
                    </a:lnTo>
                    <a:lnTo>
                      <a:pt x="926" y="244"/>
                    </a:lnTo>
                    <a:lnTo>
                      <a:pt x="780" y="317"/>
                    </a:lnTo>
                    <a:lnTo>
                      <a:pt x="658" y="439"/>
                    </a:lnTo>
                    <a:lnTo>
                      <a:pt x="537" y="536"/>
                    </a:lnTo>
                    <a:lnTo>
                      <a:pt x="415" y="682"/>
                    </a:lnTo>
                    <a:lnTo>
                      <a:pt x="293" y="804"/>
                    </a:lnTo>
                    <a:lnTo>
                      <a:pt x="220" y="950"/>
                    </a:lnTo>
                    <a:lnTo>
                      <a:pt x="147" y="1096"/>
                    </a:lnTo>
                    <a:lnTo>
                      <a:pt x="74" y="1267"/>
                    </a:lnTo>
                    <a:lnTo>
                      <a:pt x="25" y="1437"/>
                    </a:lnTo>
                    <a:lnTo>
                      <a:pt x="1" y="1583"/>
                    </a:lnTo>
                    <a:lnTo>
                      <a:pt x="1" y="1754"/>
                    </a:lnTo>
                    <a:lnTo>
                      <a:pt x="1" y="4092"/>
                    </a:lnTo>
                    <a:lnTo>
                      <a:pt x="1" y="4092"/>
                    </a:lnTo>
                    <a:lnTo>
                      <a:pt x="1" y="4263"/>
                    </a:lnTo>
                    <a:lnTo>
                      <a:pt x="25" y="4433"/>
                    </a:lnTo>
                    <a:lnTo>
                      <a:pt x="74" y="4579"/>
                    </a:lnTo>
                    <a:lnTo>
                      <a:pt x="147" y="4750"/>
                    </a:lnTo>
                    <a:lnTo>
                      <a:pt x="220" y="4896"/>
                    </a:lnTo>
                    <a:lnTo>
                      <a:pt x="293" y="5042"/>
                    </a:lnTo>
                    <a:lnTo>
                      <a:pt x="415" y="5188"/>
                    </a:lnTo>
                    <a:lnTo>
                      <a:pt x="537" y="5310"/>
                    </a:lnTo>
                    <a:lnTo>
                      <a:pt x="658" y="5407"/>
                    </a:lnTo>
                    <a:lnTo>
                      <a:pt x="780" y="5529"/>
                    </a:lnTo>
                    <a:lnTo>
                      <a:pt x="926" y="5626"/>
                    </a:lnTo>
                    <a:lnTo>
                      <a:pt x="1097" y="5699"/>
                    </a:lnTo>
                    <a:lnTo>
                      <a:pt x="1243" y="5748"/>
                    </a:lnTo>
                    <a:lnTo>
                      <a:pt x="1413" y="5797"/>
                    </a:lnTo>
                    <a:lnTo>
                      <a:pt x="1560" y="5821"/>
                    </a:lnTo>
                    <a:lnTo>
                      <a:pt x="1730" y="5846"/>
                    </a:lnTo>
                    <a:lnTo>
                      <a:pt x="1730" y="5846"/>
                    </a:lnTo>
                    <a:lnTo>
                      <a:pt x="2704" y="5846"/>
                    </a:lnTo>
                    <a:lnTo>
                      <a:pt x="3873" y="5870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520">
                <a:extLst>
                  <a:ext uri="{FF2B5EF4-FFF2-40B4-BE49-F238E27FC236}">
                    <a16:creationId xmlns:a16="http://schemas.microsoft.com/office/drawing/2014/main" id="{5373BB5A-6DE7-4220-9047-0C06357A3C53}"/>
                  </a:ext>
                </a:extLst>
              </p:cNvPr>
              <p:cNvSpPr/>
              <p:nvPr/>
            </p:nvSpPr>
            <p:spPr>
              <a:xfrm>
                <a:off x="6721600" y="1660450"/>
                <a:ext cx="278900" cy="329425"/>
              </a:xfrm>
              <a:custGeom>
                <a:avLst/>
                <a:gdLst/>
                <a:ahLst/>
                <a:cxnLst/>
                <a:rect l="0" t="0" r="0" b="0"/>
                <a:pathLst>
                  <a:path w="11156" h="13177" fill="none" extrusionOk="0">
                    <a:moveTo>
                      <a:pt x="11155" y="0"/>
                    </a:moveTo>
                    <a:lnTo>
                      <a:pt x="11155" y="0"/>
                    </a:lnTo>
                    <a:lnTo>
                      <a:pt x="10766" y="317"/>
                    </a:lnTo>
                    <a:lnTo>
                      <a:pt x="10352" y="609"/>
                    </a:lnTo>
                    <a:lnTo>
                      <a:pt x="9938" y="901"/>
                    </a:lnTo>
                    <a:lnTo>
                      <a:pt x="9524" y="1169"/>
                    </a:lnTo>
                    <a:lnTo>
                      <a:pt x="9085" y="1413"/>
                    </a:lnTo>
                    <a:lnTo>
                      <a:pt x="8671" y="1632"/>
                    </a:lnTo>
                    <a:lnTo>
                      <a:pt x="7843" y="2046"/>
                    </a:lnTo>
                    <a:lnTo>
                      <a:pt x="7015" y="2387"/>
                    </a:lnTo>
                    <a:lnTo>
                      <a:pt x="6211" y="2679"/>
                    </a:lnTo>
                    <a:lnTo>
                      <a:pt x="5456" y="2898"/>
                    </a:lnTo>
                    <a:lnTo>
                      <a:pt x="4774" y="3093"/>
                    </a:lnTo>
                    <a:lnTo>
                      <a:pt x="4774" y="3093"/>
                    </a:lnTo>
                    <a:lnTo>
                      <a:pt x="4239" y="3215"/>
                    </a:lnTo>
                    <a:lnTo>
                      <a:pt x="3678" y="3312"/>
                    </a:lnTo>
                    <a:lnTo>
                      <a:pt x="3070" y="3410"/>
                    </a:lnTo>
                    <a:lnTo>
                      <a:pt x="2461" y="3459"/>
                    </a:lnTo>
                    <a:lnTo>
                      <a:pt x="1219" y="3580"/>
                    </a:lnTo>
                    <a:lnTo>
                      <a:pt x="1" y="3629"/>
                    </a:lnTo>
                    <a:lnTo>
                      <a:pt x="1" y="9523"/>
                    </a:lnTo>
                    <a:lnTo>
                      <a:pt x="1" y="9523"/>
                    </a:lnTo>
                    <a:lnTo>
                      <a:pt x="1219" y="9596"/>
                    </a:lnTo>
                    <a:lnTo>
                      <a:pt x="2461" y="9693"/>
                    </a:lnTo>
                    <a:lnTo>
                      <a:pt x="3070" y="9767"/>
                    </a:lnTo>
                    <a:lnTo>
                      <a:pt x="3678" y="9840"/>
                    </a:lnTo>
                    <a:lnTo>
                      <a:pt x="4239" y="9937"/>
                    </a:lnTo>
                    <a:lnTo>
                      <a:pt x="4774" y="10059"/>
                    </a:lnTo>
                    <a:lnTo>
                      <a:pt x="4774" y="10059"/>
                    </a:lnTo>
                    <a:lnTo>
                      <a:pt x="5456" y="10254"/>
                    </a:lnTo>
                    <a:lnTo>
                      <a:pt x="6211" y="10497"/>
                    </a:lnTo>
                    <a:lnTo>
                      <a:pt x="7015" y="10765"/>
                    </a:lnTo>
                    <a:lnTo>
                      <a:pt x="7843" y="11130"/>
                    </a:lnTo>
                    <a:lnTo>
                      <a:pt x="8671" y="11520"/>
                    </a:lnTo>
                    <a:lnTo>
                      <a:pt x="9085" y="11764"/>
                    </a:lnTo>
                    <a:lnTo>
                      <a:pt x="9524" y="12007"/>
                    </a:lnTo>
                    <a:lnTo>
                      <a:pt x="9938" y="12251"/>
                    </a:lnTo>
                    <a:lnTo>
                      <a:pt x="10352" y="12543"/>
                    </a:lnTo>
                    <a:lnTo>
                      <a:pt x="10766" y="12835"/>
                    </a:lnTo>
                    <a:lnTo>
                      <a:pt x="11155" y="13176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" name="Shape 521">
                <a:extLst>
                  <a:ext uri="{FF2B5EF4-FFF2-40B4-BE49-F238E27FC236}">
                    <a16:creationId xmlns:a16="http://schemas.microsoft.com/office/drawing/2014/main" id="{C4F34886-D631-463D-8AEF-713C9A1BB5F8}"/>
                  </a:ext>
                </a:extLst>
              </p:cNvPr>
              <p:cNvSpPr/>
              <p:nvPr/>
            </p:nvSpPr>
            <p:spPr>
              <a:xfrm>
                <a:off x="7006550" y="1635475"/>
                <a:ext cx="34750" cy="378750"/>
              </a:xfrm>
              <a:custGeom>
                <a:avLst/>
                <a:gdLst/>
                <a:ahLst/>
                <a:cxnLst/>
                <a:rect l="0" t="0" r="0" b="0"/>
                <a:pathLst>
                  <a:path w="1390" h="15150" fill="none" extrusionOk="0">
                    <a:moveTo>
                      <a:pt x="1024" y="49"/>
                    </a:moveTo>
                    <a:lnTo>
                      <a:pt x="1024" y="49"/>
                    </a:lnTo>
                    <a:lnTo>
                      <a:pt x="902" y="1"/>
                    </a:lnTo>
                    <a:lnTo>
                      <a:pt x="805" y="1"/>
                    </a:lnTo>
                    <a:lnTo>
                      <a:pt x="805" y="1"/>
                    </a:lnTo>
                    <a:lnTo>
                      <a:pt x="683" y="1"/>
                    </a:lnTo>
                    <a:lnTo>
                      <a:pt x="585" y="49"/>
                    </a:lnTo>
                    <a:lnTo>
                      <a:pt x="464" y="98"/>
                    </a:lnTo>
                    <a:lnTo>
                      <a:pt x="391" y="171"/>
                    </a:lnTo>
                    <a:lnTo>
                      <a:pt x="391" y="171"/>
                    </a:lnTo>
                    <a:lnTo>
                      <a:pt x="1" y="536"/>
                    </a:lnTo>
                    <a:lnTo>
                      <a:pt x="1" y="14638"/>
                    </a:lnTo>
                    <a:lnTo>
                      <a:pt x="1" y="14638"/>
                    </a:lnTo>
                    <a:lnTo>
                      <a:pt x="391" y="14979"/>
                    </a:lnTo>
                    <a:lnTo>
                      <a:pt x="391" y="14979"/>
                    </a:lnTo>
                    <a:lnTo>
                      <a:pt x="464" y="15052"/>
                    </a:lnTo>
                    <a:lnTo>
                      <a:pt x="585" y="15101"/>
                    </a:lnTo>
                    <a:lnTo>
                      <a:pt x="683" y="15149"/>
                    </a:lnTo>
                    <a:lnTo>
                      <a:pt x="805" y="15149"/>
                    </a:lnTo>
                    <a:lnTo>
                      <a:pt x="805" y="15149"/>
                    </a:lnTo>
                    <a:lnTo>
                      <a:pt x="902" y="15149"/>
                    </a:lnTo>
                    <a:lnTo>
                      <a:pt x="1024" y="15101"/>
                    </a:lnTo>
                    <a:lnTo>
                      <a:pt x="1024" y="15101"/>
                    </a:lnTo>
                    <a:lnTo>
                      <a:pt x="1170" y="15028"/>
                    </a:lnTo>
                    <a:lnTo>
                      <a:pt x="1292" y="14906"/>
                    </a:lnTo>
                    <a:lnTo>
                      <a:pt x="1365" y="14735"/>
                    </a:lnTo>
                    <a:lnTo>
                      <a:pt x="1389" y="14565"/>
                    </a:lnTo>
                    <a:lnTo>
                      <a:pt x="1389" y="585"/>
                    </a:lnTo>
                    <a:lnTo>
                      <a:pt x="1389" y="585"/>
                    </a:lnTo>
                    <a:lnTo>
                      <a:pt x="1365" y="415"/>
                    </a:lnTo>
                    <a:lnTo>
                      <a:pt x="1292" y="269"/>
                    </a:lnTo>
                    <a:lnTo>
                      <a:pt x="1170" y="122"/>
                    </a:lnTo>
                    <a:lnTo>
                      <a:pt x="1024" y="49"/>
                    </a:lnTo>
                    <a:lnTo>
                      <a:pt x="1024" y="4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6" name="Shape 555">
              <a:extLst>
                <a:ext uri="{FF2B5EF4-FFF2-40B4-BE49-F238E27FC236}">
                  <a16:creationId xmlns:a16="http://schemas.microsoft.com/office/drawing/2014/main" id="{516B486A-1984-4E54-AFDC-2F2C8CBA2085}"/>
                </a:ext>
              </a:extLst>
            </p:cNvPr>
            <p:cNvSpPr/>
            <p:nvPr/>
          </p:nvSpPr>
          <p:spPr>
            <a:xfrm>
              <a:off x="6392483" y="4331690"/>
              <a:ext cx="668907" cy="746853"/>
            </a:xfrm>
            <a:custGeom>
              <a:avLst/>
              <a:gdLst/>
              <a:ahLst/>
              <a:cxnLst/>
              <a:rect l="0" t="0" r="0" b="0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9050" cap="rnd" cmpd="sng">
              <a:solidFill>
                <a:srgbClr val="0A1E6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" name="Shape 556">
              <a:extLst>
                <a:ext uri="{FF2B5EF4-FFF2-40B4-BE49-F238E27FC236}">
                  <a16:creationId xmlns:a16="http://schemas.microsoft.com/office/drawing/2014/main" id="{E7F70C78-B70B-4B69-A6AB-862EEC4F3667}"/>
                </a:ext>
              </a:extLst>
            </p:cNvPr>
            <p:cNvGrpSpPr/>
            <p:nvPr/>
          </p:nvGrpSpPr>
          <p:grpSpPr>
            <a:xfrm>
              <a:off x="7813771" y="4385430"/>
              <a:ext cx="628772" cy="566606"/>
              <a:chOff x="5972700" y="2330200"/>
              <a:chExt cx="411625" cy="387275"/>
            </a:xfrm>
          </p:grpSpPr>
          <p:sp>
            <p:nvSpPr>
              <p:cNvPr id="18" name="Shape 557">
                <a:extLst>
                  <a:ext uri="{FF2B5EF4-FFF2-40B4-BE49-F238E27FC236}">
                    <a16:creationId xmlns:a16="http://schemas.microsoft.com/office/drawing/2014/main" id="{8D496E05-144E-405F-920A-5B5AFAE220C0}"/>
                  </a:ext>
                </a:extLst>
              </p:cNvPr>
              <p:cNvSpPr/>
              <p:nvPr/>
            </p:nvSpPr>
            <p:spPr>
              <a:xfrm>
                <a:off x="5972700" y="2476950"/>
                <a:ext cx="98050" cy="219825"/>
              </a:xfrm>
              <a:custGeom>
                <a:avLst/>
                <a:gdLst/>
                <a:ahLst/>
                <a:cxnLst/>
                <a:rect l="0" t="0" r="0" b="0"/>
                <a:pathLst>
                  <a:path w="3922" h="8793" fill="none" extrusionOk="0">
                    <a:moveTo>
                      <a:pt x="0" y="0"/>
                    </a:moveTo>
                    <a:lnTo>
                      <a:pt x="0" y="8792"/>
                    </a:lnTo>
                    <a:lnTo>
                      <a:pt x="3921" y="8792"/>
                    </a:lnTo>
                    <a:lnTo>
                      <a:pt x="3921" y="0"/>
                    </a:lnTo>
                    <a:lnTo>
                      <a:pt x="0" y="0"/>
                    </a:lnTo>
                    <a:close/>
                    <a:moveTo>
                      <a:pt x="2411" y="2411"/>
                    </a:moveTo>
                    <a:lnTo>
                      <a:pt x="2411" y="2411"/>
                    </a:lnTo>
                    <a:lnTo>
                      <a:pt x="2265" y="2387"/>
                    </a:lnTo>
                    <a:lnTo>
                      <a:pt x="2143" y="2363"/>
                    </a:lnTo>
                    <a:lnTo>
                      <a:pt x="2022" y="2290"/>
                    </a:lnTo>
                    <a:lnTo>
                      <a:pt x="1924" y="2216"/>
                    </a:lnTo>
                    <a:lnTo>
                      <a:pt x="1827" y="2095"/>
                    </a:lnTo>
                    <a:lnTo>
                      <a:pt x="1754" y="1973"/>
                    </a:lnTo>
                    <a:lnTo>
                      <a:pt x="1729" y="1851"/>
                    </a:lnTo>
                    <a:lnTo>
                      <a:pt x="1705" y="1705"/>
                    </a:lnTo>
                    <a:lnTo>
                      <a:pt x="1705" y="1705"/>
                    </a:lnTo>
                    <a:lnTo>
                      <a:pt x="1729" y="1559"/>
                    </a:lnTo>
                    <a:lnTo>
                      <a:pt x="1754" y="1437"/>
                    </a:lnTo>
                    <a:lnTo>
                      <a:pt x="1827" y="1315"/>
                    </a:lnTo>
                    <a:lnTo>
                      <a:pt x="1924" y="1218"/>
                    </a:lnTo>
                    <a:lnTo>
                      <a:pt x="2022" y="1120"/>
                    </a:lnTo>
                    <a:lnTo>
                      <a:pt x="2143" y="1072"/>
                    </a:lnTo>
                    <a:lnTo>
                      <a:pt x="2265" y="1023"/>
                    </a:lnTo>
                    <a:lnTo>
                      <a:pt x="2411" y="999"/>
                    </a:lnTo>
                    <a:lnTo>
                      <a:pt x="2411" y="999"/>
                    </a:lnTo>
                    <a:lnTo>
                      <a:pt x="2557" y="1023"/>
                    </a:lnTo>
                    <a:lnTo>
                      <a:pt x="2679" y="1072"/>
                    </a:lnTo>
                    <a:lnTo>
                      <a:pt x="2801" y="1120"/>
                    </a:lnTo>
                    <a:lnTo>
                      <a:pt x="2898" y="1218"/>
                    </a:lnTo>
                    <a:lnTo>
                      <a:pt x="2996" y="1315"/>
                    </a:lnTo>
                    <a:lnTo>
                      <a:pt x="3069" y="1437"/>
                    </a:lnTo>
                    <a:lnTo>
                      <a:pt x="3093" y="1559"/>
                    </a:lnTo>
                    <a:lnTo>
                      <a:pt x="3118" y="1705"/>
                    </a:lnTo>
                    <a:lnTo>
                      <a:pt x="3118" y="1705"/>
                    </a:lnTo>
                    <a:lnTo>
                      <a:pt x="3093" y="1851"/>
                    </a:lnTo>
                    <a:lnTo>
                      <a:pt x="3069" y="1973"/>
                    </a:lnTo>
                    <a:lnTo>
                      <a:pt x="2996" y="2095"/>
                    </a:lnTo>
                    <a:lnTo>
                      <a:pt x="2898" y="2216"/>
                    </a:lnTo>
                    <a:lnTo>
                      <a:pt x="2801" y="2290"/>
                    </a:lnTo>
                    <a:lnTo>
                      <a:pt x="2679" y="2363"/>
                    </a:lnTo>
                    <a:lnTo>
                      <a:pt x="2557" y="2387"/>
                    </a:lnTo>
                    <a:lnTo>
                      <a:pt x="2411" y="2411"/>
                    </a:lnTo>
                    <a:lnTo>
                      <a:pt x="2411" y="241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558">
                <a:extLst>
                  <a:ext uri="{FF2B5EF4-FFF2-40B4-BE49-F238E27FC236}">
                    <a16:creationId xmlns:a16="http://schemas.microsoft.com/office/drawing/2014/main" id="{E119E1A4-A2A9-4EE1-8852-B4697894C456}"/>
                  </a:ext>
                </a:extLst>
              </p:cNvPr>
              <p:cNvSpPr/>
              <p:nvPr/>
            </p:nvSpPr>
            <p:spPr>
              <a:xfrm>
                <a:off x="6078025" y="2330200"/>
                <a:ext cx="306300" cy="387275"/>
              </a:xfrm>
              <a:custGeom>
                <a:avLst/>
                <a:gdLst/>
                <a:ahLst/>
                <a:cxnLst/>
                <a:rect l="0" t="0" r="0" b="0"/>
                <a:pathLst>
                  <a:path w="12252" h="15491" fill="none" extrusionOk="0">
                    <a:moveTo>
                      <a:pt x="1" y="13396"/>
                    </a:moveTo>
                    <a:lnTo>
                      <a:pt x="1511" y="13396"/>
                    </a:lnTo>
                    <a:lnTo>
                      <a:pt x="1511" y="13396"/>
                    </a:lnTo>
                    <a:lnTo>
                      <a:pt x="1998" y="13639"/>
                    </a:lnTo>
                    <a:lnTo>
                      <a:pt x="2680" y="13932"/>
                    </a:lnTo>
                    <a:lnTo>
                      <a:pt x="3556" y="14273"/>
                    </a:lnTo>
                    <a:lnTo>
                      <a:pt x="4531" y="14638"/>
                    </a:lnTo>
                    <a:lnTo>
                      <a:pt x="5578" y="14955"/>
                    </a:lnTo>
                    <a:lnTo>
                      <a:pt x="6114" y="15101"/>
                    </a:lnTo>
                    <a:lnTo>
                      <a:pt x="6650" y="15222"/>
                    </a:lnTo>
                    <a:lnTo>
                      <a:pt x="7161" y="15344"/>
                    </a:lnTo>
                    <a:lnTo>
                      <a:pt x="7672" y="15417"/>
                    </a:lnTo>
                    <a:lnTo>
                      <a:pt x="8135" y="15466"/>
                    </a:lnTo>
                    <a:lnTo>
                      <a:pt x="8598" y="15490"/>
                    </a:lnTo>
                    <a:lnTo>
                      <a:pt x="8598" y="15490"/>
                    </a:lnTo>
                    <a:lnTo>
                      <a:pt x="9377" y="15490"/>
                    </a:lnTo>
                    <a:lnTo>
                      <a:pt x="9791" y="15466"/>
                    </a:lnTo>
                    <a:lnTo>
                      <a:pt x="10181" y="15417"/>
                    </a:lnTo>
                    <a:lnTo>
                      <a:pt x="10522" y="15320"/>
                    </a:lnTo>
                    <a:lnTo>
                      <a:pt x="10692" y="15271"/>
                    </a:lnTo>
                    <a:lnTo>
                      <a:pt x="10814" y="15222"/>
                    </a:lnTo>
                    <a:lnTo>
                      <a:pt x="10936" y="15149"/>
                    </a:lnTo>
                    <a:lnTo>
                      <a:pt x="11033" y="15052"/>
                    </a:lnTo>
                    <a:lnTo>
                      <a:pt x="11082" y="14955"/>
                    </a:lnTo>
                    <a:lnTo>
                      <a:pt x="11131" y="14833"/>
                    </a:lnTo>
                    <a:lnTo>
                      <a:pt x="11204" y="14126"/>
                    </a:lnTo>
                    <a:lnTo>
                      <a:pt x="11204" y="14126"/>
                    </a:lnTo>
                    <a:lnTo>
                      <a:pt x="11180" y="13956"/>
                    </a:lnTo>
                    <a:lnTo>
                      <a:pt x="11131" y="13810"/>
                    </a:lnTo>
                    <a:lnTo>
                      <a:pt x="11033" y="13664"/>
                    </a:lnTo>
                    <a:lnTo>
                      <a:pt x="10887" y="13542"/>
                    </a:lnTo>
                    <a:lnTo>
                      <a:pt x="10887" y="13542"/>
                    </a:lnTo>
                    <a:lnTo>
                      <a:pt x="11009" y="13518"/>
                    </a:lnTo>
                    <a:lnTo>
                      <a:pt x="11131" y="13469"/>
                    </a:lnTo>
                    <a:lnTo>
                      <a:pt x="11253" y="13420"/>
                    </a:lnTo>
                    <a:lnTo>
                      <a:pt x="11350" y="13323"/>
                    </a:lnTo>
                    <a:lnTo>
                      <a:pt x="11423" y="13225"/>
                    </a:lnTo>
                    <a:lnTo>
                      <a:pt x="11496" y="13104"/>
                    </a:lnTo>
                    <a:lnTo>
                      <a:pt x="11545" y="12957"/>
                    </a:lnTo>
                    <a:lnTo>
                      <a:pt x="11569" y="12836"/>
                    </a:lnTo>
                    <a:lnTo>
                      <a:pt x="11642" y="11959"/>
                    </a:lnTo>
                    <a:lnTo>
                      <a:pt x="11642" y="11959"/>
                    </a:lnTo>
                    <a:lnTo>
                      <a:pt x="11642" y="11837"/>
                    </a:lnTo>
                    <a:lnTo>
                      <a:pt x="11642" y="11740"/>
                    </a:lnTo>
                    <a:lnTo>
                      <a:pt x="11618" y="11618"/>
                    </a:lnTo>
                    <a:lnTo>
                      <a:pt x="11569" y="11521"/>
                    </a:lnTo>
                    <a:lnTo>
                      <a:pt x="11447" y="11350"/>
                    </a:lnTo>
                    <a:lnTo>
                      <a:pt x="11374" y="11277"/>
                    </a:lnTo>
                    <a:lnTo>
                      <a:pt x="11301" y="11204"/>
                    </a:lnTo>
                    <a:lnTo>
                      <a:pt x="11301" y="11204"/>
                    </a:lnTo>
                    <a:lnTo>
                      <a:pt x="11423" y="11180"/>
                    </a:lnTo>
                    <a:lnTo>
                      <a:pt x="11521" y="11131"/>
                    </a:lnTo>
                    <a:lnTo>
                      <a:pt x="11618" y="11058"/>
                    </a:lnTo>
                    <a:lnTo>
                      <a:pt x="11715" y="10960"/>
                    </a:lnTo>
                    <a:lnTo>
                      <a:pt x="11788" y="10863"/>
                    </a:lnTo>
                    <a:lnTo>
                      <a:pt x="11837" y="10766"/>
                    </a:lnTo>
                    <a:lnTo>
                      <a:pt x="11886" y="10644"/>
                    </a:lnTo>
                    <a:lnTo>
                      <a:pt x="11910" y="10498"/>
                    </a:lnTo>
                    <a:lnTo>
                      <a:pt x="11983" y="9645"/>
                    </a:lnTo>
                    <a:lnTo>
                      <a:pt x="11983" y="9645"/>
                    </a:lnTo>
                    <a:lnTo>
                      <a:pt x="11983" y="9523"/>
                    </a:lnTo>
                    <a:lnTo>
                      <a:pt x="11983" y="9402"/>
                    </a:lnTo>
                    <a:lnTo>
                      <a:pt x="11959" y="9280"/>
                    </a:lnTo>
                    <a:lnTo>
                      <a:pt x="11910" y="9182"/>
                    </a:lnTo>
                    <a:lnTo>
                      <a:pt x="11861" y="9085"/>
                    </a:lnTo>
                    <a:lnTo>
                      <a:pt x="11788" y="9012"/>
                    </a:lnTo>
                    <a:lnTo>
                      <a:pt x="11715" y="8939"/>
                    </a:lnTo>
                    <a:lnTo>
                      <a:pt x="11618" y="8866"/>
                    </a:lnTo>
                    <a:lnTo>
                      <a:pt x="11618" y="8866"/>
                    </a:lnTo>
                    <a:lnTo>
                      <a:pt x="11715" y="8841"/>
                    </a:lnTo>
                    <a:lnTo>
                      <a:pt x="11813" y="8768"/>
                    </a:lnTo>
                    <a:lnTo>
                      <a:pt x="11910" y="8695"/>
                    </a:lnTo>
                    <a:lnTo>
                      <a:pt x="11983" y="8622"/>
                    </a:lnTo>
                    <a:lnTo>
                      <a:pt x="12056" y="8525"/>
                    </a:lnTo>
                    <a:lnTo>
                      <a:pt x="12105" y="8427"/>
                    </a:lnTo>
                    <a:lnTo>
                      <a:pt x="12129" y="8306"/>
                    </a:lnTo>
                    <a:lnTo>
                      <a:pt x="12154" y="8184"/>
                    </a:lnTo>
                    <a:lnTo>
                      <a:pt x="12251" y="7307"/>
                    </a:lnTo>
                    <a:lnTo>
                      <a:pt x="12251" y="7307"/>
                    </a:lnTo>
                    <a:lnTo>
                      <a:pt x="12227" y="7185"/>
                    </a:lnTo>
                    <a:lnTo>
                      <a:pt x="12202" y="7064"/>
                    </a:lnTo>
                    <a:lnTo>
                      <a:pt x="12154" y="6966"/>
                    </a:lnTo>
                    <a:lnTo>
                      <a:pt x="12105" y="6869"/>
                    </a:lnTo>
                    <a:lnTo>
                      <a:pt x="12032" y="6771"/>
                    </a:lnTo>
                    <a:lnTo>
                      <a:pt x="11935" y="6698"/>
                    </a:lnTo>
                    <a:lnTo>
                      <a:pt x="11715" y="6552"/>
                    </a:lnTo>
                    <a:lnTo>
                      <a:pt x="11472" y="6430"/>
                    </a:lnTo>
                    <a:lnTo>
                      <a:pt x="11180" y="6333"/>
                    </a:lnTo>
                    <a:lnTo>
                      <a:pt x="10863" y="6260"/>
                    </a:lnTo>
                    <a:lnTo>
                      <a:pt x="10546" y="6211"/>
                    </a:lnTo>
                    <a:lnTo>
                      <a:pt x="10546" y="6211"/>
                    </a:lnTo>
                    <a:lnTo>
                      <a:pt x="9864" y="6114"/>
                    </a:lnTo>
                    <a:lnTo>
                      <a:pt x="8817" y="6016"/>
                    </a:lnTo>
                    <a:lnTo>
                      <a:pt x="7575" y="5943"/>
                    </a:lnTo>
                    <a:lnTo>
                      <a:pt x="6309" y="5870"/>
                    </a:lnTo>
                    <a:lnTo>
                      <a:pt x="6309" y="5870"/>
                    </a:lnTo>
                    <a:lnTo>
                      <a:pt x="6479" y="5578"/>
                    </a:lnTo>
                    <a:lnTo>
                      <a:pt x="6625" y="5237"/>
                    </a:lnTo>
                    <a:lnTo>
                      <a:pt x="6771" y="4872"/>
                    </a:lnTo>
                    <a:lnTo>
                      <a:pt x="6869" y="4482"/>
                    </a:lnTo>
                    <a:lnTo>
                      <a:pt x="6966" y="4092"/>
                    </a:lnTo>
                    <a:lnTo>
                      <a:pt x="7064" y="3678"/>
                    </a:lnTo>
                    <a:lnTo>
                      <a:pt x="7161" y="2875"/>
                    </a:lnTo>
                    <a:lnTo>
                      <a:pt x="7234" y="2144"/>
                    </a:lnTo>
                    <a:lnTo>
                      <a:pt x="7283" y="1535"/>
                    </a:lnTo>
                    <a:lnTo>
                      <a:pt x="7283" y="975"/>
                    </a:lnTo>
                    <a:lnTo>
                      <a:pt x="7283" y="975"/>
                    </a:lnTo>
                    <a:lnTo>
                      <a:pt x="7283" y="804"/>
                    </a:lnTo>
                    <a:lnTo>
                      <a:pt x="7210" y="609"/>
                    </a:lnTo>
                    <a:lnTo>
                      <a:pt x="7137" y="463"/>
                    </a:lnTo>
                    <a:lnTo>
                      <a:pt x="7015" y="317"/>
                    </a:lnTo>
                    <a:lnTo>
                      <a:pt x="6869" y="171"/>
                    </a:lnTo>
                    <a:lnTo>
                      <a:pt x="6698" y="98"/>
                    </a:lnTo>
                    <a:lnTo>
                      <a:pt x="6503" y="25"/>
                    </a:lnTo>
                    <a:lnTo>
                      <a:pt x="6309" y="1"/>
                    </a:lnTo>
                    <a:lnTo>
                      <a:pt x="6309" y="1"/>
                    </a:lnTo>
                    <a:lnTo>
                      <a:pt x="5943" y="25"/>
                    </a:lnTo>
                    <a:lnTo>
                      <a:pt x="5700" y="74"/>
                    </a:lnTo>
                    <a:lnTo>
                      <a:pt x="5505" y="147"/>
                    </a:lnTo>
                    <a:lnTo>
                      <a:pt x="5359" y="220"/>
                    </a:lnTo>
                    <a:lnTo>
                      <a:pt x="5359" y="220"/>
                    </a:lnTo>
                    <a:lnTo>
                      <a:pt x="4969" y="1462"/>
                    </a:lnTo>
                    <a:lnTo>
                      <a:pt x="4774" y="2022"/>
                    </a:lnTo>
                    <a:lnTo>
                      <a:pt x="4579" y="2534"/>
                    </a:lnTo>
                    <a:lnTo>
                      <a:pt x="4385" y="2996"/>
                    </a:lnTo>
                    <a:lnTo>
                      <a:pt x="4190" y="3386"/>
                    </a:lnTo>
                    <a:lnTo>
                      <a:pt x="4019" y="3678"/>
                    </a:lnTo>
                    <a:lnTo>
                      <a:pt x="3873" y="3922"/>
                    </a:lnTo>
                    <a:lnTo>
                      <a:pt x="3873" y="3922"/>
                    </a:lnTo>
                    <a:lnTo>
                      <a:pt x="3654" y="4141"/>
                    </a:lnTo>
                    <a:lnTo>
                      <a:pt x="3313" y="4482"/>
                    </a:lnTo>
                    <a:lnTo>
                      <a:pt x="2509" y="5237"/>
                    </a:lnTo>
                    <a:lnTo>
                      <a:pt x="1438" y="6211"/>
                    </a:lnTo>
                    <a:lnTo>
                      <a:pt x="1" y="6211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168474-13AB-48A3-9B2D-C9735F99CAD1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48" y="4733994"/>
              <a:ext cx="656975" cy="0"/>
            </a:xfrm>
            <a:prstGeom prst="straightConnector1">
              <a:avLst/>
            </a:prstGeom>
            <a:ln w="19050">
              <a:solidFill>
                <a:srgbClr val="0A1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528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908921" y="1471745"/>
            <a:ext cx="2944899" cy="12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l-GR" sz="9000" b="0" strike="noStrike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FinPi</a:t>
            </a: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7440" y="37439"/>
            <a:ext cx="4359196" cy="4146253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335238" y="4822521"/>
            <a:ext cx="8934021" cy="25177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l-GR" sz="4000" spc="-1" dirty="0">
              <a:solidFill>
                <a:srgbClr val="0A1E6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l-GR" sz="4000" spc="-1" dirty="0">
              <a:solidFill>
                <a:srgbClr val="0A1E6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l-GR" sz="4000" spc="-1">
              <a:solidFill>
                <a:srgbClr val="0A1E6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l-GR" sz="4000" spc="-1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Ευχαριστούμε </a:t>
            </a:r>
            <a:r>
              <a:rPr lang="el-GR" sz="4000" spc="-1" dirty="0">
                <a:solidFill>
                  <a:srgbClr val="0A1E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πολύ</a:t>
            </a:r>
            <a:endParaRPr lang="en-US" sz="4000" spc="-1" dirty="0">
              <a:solidFill>
                <a:srgbClr val="0A1E6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3BC5D-09E5-432E-8DAA-C1C666653264}"/>
              </a:ext>
            </a:extLst>
          </p:cNvPr>
          <p:cNvSpPr txBox="1"/>
          <p:nvPr/>
        </p:nvSpPr>
        <p:spPr>
          <a:xfrm>
            <a:off x="4908921" y="3081403"/>
            <a:ext cx="43603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FinAssist</a:t>
            </a:r>
            <a:endParaRPr lang="el-GR" sz="4000" b="1" dirty="0"/>
          </a:p>
          <a:p>
            <a:endParaRPr lang="el-GR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A12719-CFD3-47DC-AC91-5D71C863DB5C}"/>
              </a:ext>
            </a:extLst>
          </p:cNvPr>
          <p:cNvGrpSpPr/>
          <p:nvPr/>
        </p:nvGrpSpPr>
        <p:grpSpPr>
          <a:xfrm>
            <a:off x="6263014" y="4822521"/>
            <a:ext cx="3006245" cy="638829"/>
            <a:chOff x="4908921" y="4331690"/>
            <a:chExt cx="3533622" cy="7468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A00BFD0-4881-4253-8979-C731B9F642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395" y="4705117"/>
              <a:ext cx="656975" cy="0"/>
            </a:xfrm>
            <a:prstGeom prst="straightConnector1">
              <a:avLst/>
            </a:prstGeom>
            <a:ln w="19050">
              <a:solidFill>
                <a:srgbClr val="0A1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Shape 516">
              <a:extLst>
                <a:ext uri="{FF2B5EF4-FFF2-40B4-BE49-F238E27FC236}">
                  <a16:creationId xmlns:a16="http://schemas.microsoft.com/office/drawing/2014/main" id="{17FEB0CB-5265-454C-BA53-520CEB8D52CD}"/>
                </a:ext>
              </a:extLst>
            </p:cNvPr>
            <p:cNvGrpSpPr/>
            <p:nvPr/>
          </p:nvGrpSpPr>
          <p:grpSpPr>
            <a:xfrm>
              <a:off x="4908921" y="4411523"/>
              <a:ext cx="640109" cy="587187"/>
              <a:chOff x="6618700" y="1635475"/>
              <a:chExt cx="456675" cy="432325"/>
            </a:xfrm>
          </p:grpSpPr>
          <p:sp>
            <p:nvSpPr>
              <p:cNvPr id="11" name="Shape 517">
                <a:extLst>
                  <a:ext uri="{FF2B5EF4-FFF2-40B4-BE49-F238E27FC236}">
                    <a16:creationId xmlns:a16="http://schemas.microsoft.com/office/drawing/2014/main" id="{B537A509-04AE-4AB9-A370-C33835F240A2}"/>
                  </a:ext>
                </a:extLst>
              </p:cNvPr>
              <p:cNvSpPr/>
              <p:nvPr/>
            </p:nvSpPr>
            <p:spPr>
              <a:xfrm>
                <a:off x="6663775" y="1904000"/>
                <a:ext cx="117525" cy="163800"/>
              </a:xfrm>
              <a:custGeom>
                <a:avLst/>
                <a:gdLst/>
                <a:ahLst/>
                <a:cxnLst/>
                <a:rect l="0" t="0" r="0" b="0"/>
                <a:pathLst>
                  <a:path w="4701" h="6552" fill="none" extrusionOk="0">
                    <a:moveTo>
                      <a:pt x="0" y="0"/>
                    </a:moveTo>
                    <a:lnTo>
                      <a:pt x="512" y="6016"/>
                    </a:lnTo>
                    <a:lnTo>
                      <a:pt x="512" y="6016"/>
                    </a:lnTo>
                    <a:lnTo>
                      <a:pt x="536" y="6138"/>
                    </a:lnTo>
                    <a:lnTo>
                      <a:pt x="585" y="6235"/>
                    </a:lnTo>
                    <a:lnTo>
                      <a:pt x="633" y="6332"/>
                    </a:lnTo>
                    <a:lnTo>
                      <a:pt x="706" y="6406"/>
                    </a:lnTo>
                    <a:lnTo>
                      <a:pt x="804" y="6454"/>
                    </a:lnTo>
                    <a:lnTo>
                      <a:pt x="877" y="6503"/>
                    </a:lnTo>
                    <a:lnTo>
                      <a:pt x="999" y="6552"/>
                    </a:lnTo>
                    <a:lnTo>
                      <a:pt x="1096" y="6552"/>
                    </a:lnTo>
                    <a:lnTo>
                      <a:pt x="4116" y="6552"/>
                    </a:lnTo>
                    <a:lnTo>
                      <a:pt x="4116" y="6552"/>
                    </a:lnTo>
                    <a:lnTo>
                      <a:pt x="4238" y="6527"/>
                    </a:lnTo>
                    <a:lnTo>
                      <a:pt x="4360" y="6503"/>
                    </a:lnTo>
                    <a:lnTo>
                      <a:pt x="4457" y="6430"/>
                    </a:lnTo>
                    <a:lnTo>
                      <a:pt x="4554" y="6332"/>
                    </a:lnTo>
                    <a:lnTo>
                      <a:pt x="4554" y="6332"/>
                    </a:lnTo>
                    <a:lnTo>
                      <a:pt x="4628" y="6235"/>
                    </a:lnTo>
                    <a:lnTo>
                      <a:pt x="4676" y="6113"/>
                    </a:lnTo>
                    <a:lnTo>
                      <a:pt x="4701" y="5991"/>
                    </a:lnTo>
                    <a:lnTo>
                      <a:pt x="4676" y="5845"/>
                    </a:lnTo>
                    <a:lnTo>
                      <a:pt x="3678" y="98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" name="Shape 518">
                <a:extLst>
                  <a:ext uri="{FF2B5EF4-FFF2-40B4-BE49-F238E27FC236}">
                    <a16:creationId xmlns:a16="http://schemas.microsoft.com/office/drawing/2014/main" id="{9BAEC557-650D-4EAB-9A98-55A8DBB55FFE}"/>
                  </a:ext>
                </a:extLst>
              </p:cNvPr>
              <p:cNvSpPr/>
              <p:nvPr/>
            </p:nvSpPr>
            <p:spPr>
              <a:xfrm>
                <a:off x="7046125" y="1775525"/>
                <a:ext cx="29250" cy="99275"/>
              </a:xfrm>
              <a:custGeom>
                <a:avLst/>
                <a:gdLst/>
                <a:ahLst/>
                <a:cxnLst/>
                <a:rect l="0" t="0" r="0" b="0"/>
                <a:pathLst>
                  <a:path w="1170" h="3971" fill="none" extrusionOk="0">
                    <a:moveTo>
                      <a:pt x="1" y="3970"/>
                    </a:moveTo>
                    <a:lnTo>
                      <a:pt x="1" y="3970"/>
                    </a:lnTo>
                    <a:lnTo>
                      <a:pt x="245" y="3824"/>
                    </a:lnTo>
                    <a:lnTo>
                      <a:pt x="488" y="3629"/>
                    </a:lnTo>
                    <a:lnTo>
                      <a:pt x="683" y="3410"/>
                    </a:lnTo>
                    <a:lnTo>
                      <a:pt x="853" y="3166"/>
                    </a:lnTo>
                    <a:lnTo>
                      <a:pt x="1000" y="2898"/>
                    </a:lnTo>
                    <a:lnTo>
                      <a:pt x="1097" y="2606"/>
                    </a:lnTo>
                    <a:lnTo>
                      <a:pt x="1170" y="2314"/>
                    </a:lnTo>
                    <a:lnTo>
                      <a:pt x="1170" y="1997"/>
                    </a:lnTo>
                    <a:lnTo>
                      <a:pt x="1170" y="1997"/>
                    </a:lnTo>
                    <a:lnTo>
                      <a:pt x="1170" y="1681"/>
                    </a:lnTo>
                    <a:lnTo>
                      <a:pt x="1097" y="1364"/>
                    </a:lnTo>
                    <a:lnTo>
                      <a:pt x="1000" y="1096"/>
                    </a:lnTo>
                    <a:lnTo>
                      <a:pt x="853" y="828"/>
                    </a:lnTo>
                    <a:lnTo>
                      <a:pt x="683" y="585"/>
                    </a:lnTo>
                    <a:lnTo>
                      <a:pt x="488" y="366"/>
                    </a:lnTo>
                    <a:lnTo>
                      <a:pt x="245" y="171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519">
                <a:extLst>
                  <a:ext uri="{FF2B5EF4-FFF2-40B4-BE49-F238E27FC236}">
                    <a16:creationId xmlns:a16="http://schemas.microsoft.com/office/drawing/2014/main" id="{460A3026-C5B3-49CA-AFDE-84C88BF5C187}"/>
                  </a:ext>
                </a:extLst>
              </p:cNvPr>
              <p:cNvSpPr/>
              <p:nvPr/>
            </p:nvSpPr>
            <p:spPr>
              <a:xfrm>
                <a:off x="6618700" y="1751775"/>
                <a:ext cx="96850" cy="146750"/>
              </a:xfrm>
              <a:custGeom>
                <a:avLst/>
                <a:gdLst/>
                <a:ahLst/>
                <a:cxnLst/>
                <a:rect l="0" t="0" r="0" b="0"/>
                <a:pathLst>
                  <a:path w="3874" h="5870" fill="none" extrusionOk="0">
                    <a:moveTo>
                      <a:pt x="3873" y="0"/>
                    </a:moveTo>
                    <a:lnTo>
                      <a:pt x="3873" y="0"/>
                    </a:lnTo>
                    <a:lnTo>
                      <a:pt x="2704" y="0"/>
                    </a:lnTo>
                    <a:lnTo>
                      <a:pt x="1730" y="0"/>
                    </a:lnTo>
                    <a:lnTo>
                      <a:pt x="1730" y="0"/>
                    </a:lnTo>
                    <a:lnTo>
                      <a:pt x="1560" y="25"/>
                    </a:lnTo>
                    <a:lnTo>
                      <a:pt x="1413" y="49"/>
                    </a:lnTo>
                    <a:lnTo>
                      <a:pt x="1243" y="98"/>
                    </a:lnTo>
                    <a:lnTo>
                      <a:pt x="1097" y="147"/>
                    </a:lnTo>
                    <a:lnTo>
                      <a:pt x="926" y="244"/>
                    </a:lnTo>
                    <a:lnTo>
                      <a:pt x="780" y="317"/>
                    </a:lnTo>
                    <a:lnTo>
                      <a:pt x="658" y="439"/>
                    </a:lnTo>
                    <a:lnTo>
                      <a:pt x="537" y="536"/>
                    </a:lnTo>
                    <a:lnTo>
                      <a:pt x="415" y="682"/>
                    </a:lnTo>
                    <a:lnTo>
                      <a:pt x="293" y="804"/>
                    </a:lnTo>
                    <a:lnTo>
                      <a:pt x="220" y="950"/>
                    </a:lnTo>
                    <a:lnTo>
                      <a:pt x="147" y="1096"/>
                    </a:lnTo>
                    <a:lnTo>
                      <a:pt x="74" y="1267"/>
                    </a:lnTo>
                    <a:lnTo>
                      <a:pt x="25" y="1437"/>
                    </a:lnTo>
                    <a:lnTo>
                      <a:pt x="1" y="1583"/>
                    </a:lnTo>
                    <a:lnTo>
                      <a:pt x="1" y="1754"/>
                    </a:lnTo>
                    <a:lnTo>
                      <a:pt x="1" y="4092"/>
                    </a:lnTo>
                    <a:lnTo>
                      <a:pt x="1" y="4092"/>
                    </a:lnTo>
                    <a:lnTo>
                      <a:pt x="1" y="4263"/>
                    </a:lnTo>
                    <a:lnTo>
                      <a:pt x="25" y="4433"/>
                    </a:lnTo>
                    <a:lnTo>
                      <a:pt x="74" y="4579"/>
                    </a:lnTo>
                    <a:lnTo>
                      <a:pt x="147" y="4750"/>
                    </a:lnTo>
                    <a:lnTo>
                      <a:pt x="220" y="4896"/>
                    </a:lnTo>
                    <a:lnTo>
                      <a:pt x="293" y="5042"/>
                    </a:lnTo>
                    <a:lnTo>
                      <a:pt x="415" y="5188"/>
                    </a:lnTo>
                    <a:lnTo>
                      <a:pt x="537" y="5310"/>
                    </a:lnTo>
                    <a:lnTo>
                      <a:pt x="658" y="5407"/>
                    </a:lnTo>
                    <a:lnTo>
                      <a:pt x="780" y="5529"/>
                    </a:lnTo>
                    <a:lnTo>
                      <a:pt x="926" y="5626"/>
                    </a:lnTo>
                    <a:lnTo>
                      <a:pt x="1097" y="5699"/>
                    </a:lnTo>
                    <a:lnTo>
                      <a:pt x="1243" y="5748"/>
                    </a:lnTo>
                    <a:lnTo>
                      <a:pt x="1413" y="5797"/>
                    </a:lnTo>
                    <a:lnTo>
                      <a:pt x="1560" y="5821"/>
                    </a:lnTo>
                    <a:lnTo>
                      <a:pt x="1730" y="5846"/>
                    </a:lnTo>
                    <a:lnTo>
                      <a:pt x="1730" y="5846"/>
                    </a:lnTo>
                    <a:lnTo>
                      <a:pt x="2704" y="5846"/>
                    </a:lnTo>
                    <a:lnTo>
                      <a:pt x="3873" y="5870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520">
                <a:extLst>
                  <a:ext uri="{FF2B5EF4-FFF2-40B4-BE49-F238E27FC236}">
                    <a16:creationId xmlns:a16="http://schemas.microsoft.com/office/drawing/2014/main" id="{5373BB5A-6DE7-4220-9047-0C06357A3C53}"/>
                  </a:ext>
                </a:extLst>
              </p:cNvPr>
              <p:cNvSpPr/>
              <p:nvPr/>
            </p:nvSpPr>
            <p:spPr>
              <a:xfrm>
                <a:off x="6721600" y="1660450"/>
                <a:ext cx="278900" cy="329425"/>
              </a:xfrm>
              <a:custGeom>
                <a:avLst/>
                <a:gdLst/>
                <a:ahLst/>
                <a:cxnLst/>
                <a:rect l="0" t="0" r="0" b="0"/>
                <a:pathLst>
                  <a:path w="11156" h="13177" fill="none" extrusionOk="0">
                    <a:moveTo>
                      <a:pt x="11155" y="0"/>
                    </a:moveTo>
                    <a:lnTo>
                      <a:pt x="11155" y="0"/>
                    </a:lnTo>
                    <a:lnTo>
                      <a:pt x="10766" y="317"/>
                    </a:lnTo>
                    <a:lnTo>
                      <a:pt x="10352" y="609"/>
                    </a:lnTo>
                    <a:lnTo>
                      <a:pt x="9938" y="901"/>
                    </a:lnTo>
                    <a:lnTo>
                      <a:pt x="9524" y="1169"/>
                    </a:lnTo>
                    <a:lnTo>
                      <a:pt x="9085" y="1413"/>
                    </a:lnTo>
                    <a:lnTo>
                      <a:pt x="8671" y="1632"/>
                    </a:lnTo>
                    <a:lnTo>
                      <a:pt x="7843" y="2046"/>
                    </a:lnTo>
                    <a:lnTo>
                      <a:pt x="7015" y="2387"/>
                    </a:lnTo>
                    <a:lnTo>
                      <a:pt x="6211" y="2679"/>
                    </a:lnTo>
                    <a:lnTo>
                      <a:pt x="5456" y="2898"/>
                    </a:lnTo>
                    <a:lnTo>
                      <a:pt x="4774" y="3093"/>
                    </a:lnTo>
                    <a:lnTo>
                      <a:pt x="4774" y="3093"/>
                    </a:lnTo>
                    <a:lnTo>
                      <a:pt x="4239" y="3215"/>
                    </a:lnTo>
                    <a:lnTo>
                      <a:pt x="3678" y="3312"/>
                    </a:lnTo>
                    <a:lnTo>
                      <a:pt x="3070" y="3410"/>
                    </a:lnTo>
                    <a:lnTo>
                      <a:pt x="2461" y="3459"/>
                    </a:lnTo>
                    <a:lnTo>
                      <a:pt x="1219" y="3580"/>
                    </a:lnTo>
                    <a:lnTo>
                      <a:pt x="1" y="3629"/>
                    </a:lnTo>
                    <a:lnTo>
                      <a:pt x="1" y="9523"/>
                    </a:lnTo>
                    <a:lnTo>
                      <a:pt x="1" y="9523"/>
                    </a:lnTo>
                    <a:lnTo>
                      <a:pt x="1219" y="9596"/>
                    </a:lnTo>
                    <a:lnTo>
                      <a:pt x="2461" y="9693"/>
                    </a:lnTo>
                    <a:lnTo>
                      <a:pt x="3070" y="9767"/>
                    </a:lnTo>
                    <a:lnTo>
                      <a:pt x="3678" y="9840"/>
                    </a:lnTo>
                    <a:lnTo>
                      <a:pt x="4239" y="9937"/>
                    </a:lnTo>
                    <a:lnTo>
                      <a:pt x="4774" y="10059"/>
                    </a:lnTo>
                    <a:lnTo>
                      <a:pt x="4774" y="10059"/>
                    </a:lnTo>
                    <a:lnTo>
                      <a:pt x="5456" y="10254"/>
                    </a:lnTo>
                    <a:lnTo>
                      <a:pt x="6211" y="10497"/>
                    </a:lnTo>
                    <a:lnTo>
                      <a:pt x="7015" y="10765"/>
                    </a:lnTo>
                    <a:lnTo>
                      <a:pt x="7843" y="11130"/>
                    </a:lnTo>
                    <a:lnTo>
                      <a:pt x="8671" y="11520"/>
                    </a:lnTo>
                    <a:lnTo>
                      <a:pt x="9085" y="11764"/>
                    </a:lnTo>
                    <a:lnTo>
                      <a:pt x="9524" y="12007"/>
                    </a:lnTo>
                    <a:lnTo>
                      <a:pt x="9938" y="12251"/>
                    </a:lnTo>
                    <a:lnTo>
                      <a:pt x="10352" y="12543"/>
                    </a:lnTo>
                    <a:lnTo>
                      <a:pt x="10766" y="12835"/>
                    </a:lnTo>
                    <a:lnTo>
                      <a:pt x="11155" y="13176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" name="Shape 521">
                <a:extLst>
                  <a:ext uri="{FF2B5EF4-FFF2-40B4-BE49-F238E27FC236}">
                    <a16:creationId xmlns:a16="http://schemas.microsoft.com/office/drawing/2014/main" id="{C4F34886-D631-463D-8AEF-713C9A1BB5F8}"/>
                  </a:ext>
                </a:extLst>
              </p:cNvPr>
              <p:cNvSpPr/>
              <p:nvPr/>
            </p:nvSpPr>
            <p:spPr>
              <a:xfrm>
                <a:off x="7006550" y="1635475"/>
                <a:ext cx="34750" cy="378750"/>
              </a:xfrm>
              <a:custGeom>
                <a:avLst/>
                <a:gdLst/>
                <a:ahLst/>
                <a:cxnLst/>
                <a:rect l="0" t="0" r="0" b="0"/>
                <a:pathLst>
                  <a:path w="1390" h="15150" fill="none" extrusionOk="0">
                    <a:moveTo>
                      <a:pt x="1024" y="49"/>
                    </a:moveTo>
                    <a:lnTo>
                      <a:pt x="1024" y="49"/>
                    </a:lnTo>
                    <a:lnTo>
                      <a:pt x="902" y="1"/>
                    </a:lnTo>
                    <a:lnTo>
                      <a:pt x="805" y="1"/>
                    </a:lnTo>
                    <a:lnTo>
                      <a:pt x="805" y="1"/>
                    </a:lnTo>
                    <a:lnTo>
                      <a:pt x="683" y="1"/>
                    </a:lnTo>
                    <a:lnTo>
                      <a:pt x="585" y="49"/>
                    </a:lnTo>
                    <a:lnTo>
                      <a:pt x="464" y="98"/>
                    </a:lnTo>
                    <a:lnTo>
                      <a:pt x="391" y="171"/>
                    </a:lnTo>
                    <a:lnTo>
                      <a:pt x="391" y="171"/>
                    </a:lnTo>
                    <a:lnTo>
                      <a:pt x="1" y="536"/>
                    </a:lnTo>
                    <a:lnTo>
                      <a:pt x="1" y="14638"/>
                    </a:lnTo>
                    <a:lnTo>
                      <a:pt x="1" y="14638"/>
                    </a:lnTo>
                    <a:lnTo>
                      <a:pt x="391" y="14979"/>
                    </a:lnTo>
                    <a:lnTo>
                      <a:pt x="391" y="14979"/>
                    </a:lnTo>
                    <a:lnTo>
                      <a:pt x="464" y="15052"/>
                    </a:lnTo>
                    <a:lnTo>
                      <a:pt x="585" y="15101"/>
                    </a:lnTo>
                    <a:lnTo>
                      <a:pt x="683" y="15149"/>
                    </a:lnTo>
                    <a:lnTo>
                      <a:pt x="805" y="15149"/>
                    </a:lnTo>
                    <a:lnTo>
                      <a:pt x="805" y="15149"/>
                    </a:lnTo>
                    <a:lnTo>
                      <a:pt x="902" y="15149"/>
                    </a:lnTo>
                    <a:lnTo>
                      <a:pt x="1024" y="15101"/>
                    </a:lnTo>
                    <a:lnTo>
                      <a:pt x="1024" y="15101"/>
                    </a:lnTo>
                    <a:lnTo>
                      <a:pt x="1170" y="15028"/>
                    </a:lnTo>
                    <a:lnTo>
                      <a:pt x="1292" y="14906"/>
                    </a:lnTo>
                    <a:lnTo>
                      <a:pt x="1365" y="14735"/>
                    </a:lnTo>
                    <a:lnTo>
                      <a:pt x="1389" y="14565"/>
                    </a:lnTo>
                    <a:lnTo>
                      <a:pt x="1389" y="585"/>
                    </a:lnTo>
                    <a:lnTo>
                      <a:pt x="1389" y="585"/>
                    </a:lnTo>
                    <a:lnTo>
                      <a:pt x="1365" y="415"/>
                    </a:lnTo>
                    <a:lnTo>
                      <a:pt x="1292" y="269"/>
                    </a:lnTo>
                    <a:lnTo>
                      <a:pt x="1170" y="122"/>
                    </a:lnTo>
                    <a:lnTo>
                      <a:pt x="1024" y="49"/>
                    </a:lnTo>
                    <a:lnTo>
                      <a:pt x="1024" y="4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6" name="Shape 555">
              <a:extLst>
                <a:ext uri="{FF2B5EF4-FFF2-40B4-BE49-F238E27FC236}">
                  <a16:creationId xmlns:a16="http://schemas.microsoft.com/office/drawing/2014/main" id="{516B486A-1984-4E54-AFDC-2F2C8CBA2085}"/>
                </a:ext>
              </a:extLst>
            </p:cNvPr>
            <p:cNvSpPr/>
            <p:nvPr/>
          </p:nvSpPr>
          <p:spPr>
            <a:xfrm>
              <a:off x="6392483" y="4331690"/>
              <a:ext cx="668907" cy="746853"/>
            </a:xfrm>
            <a:custGeom>
              <a:avLst/>
              <a:gdLst/>
              <a:ahLst/>
              <a:cxnLst/>
              <a:rect l="0" t="0" r="0" b="0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9050" cap="rnd" cmpd="sng">
              <a:solidFill>
                <a:srgbClr val="0A1E6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" name="Shape 556">
              <a:extLst>
                <a:ext uri="{FF2B5EF4-FFF2-40B4-BE49-F238E27FC236}">
                  <a16:creationId xmlns:a16="http://schemas.microsoft.com/office/drawing/2014/main" id="{E7F70C78-B70B-4B69-A6AB-862EEC4F3667}"/>
                </a:ext>
              </a:extLst>
            </p:cNvPr>
            <p:cNvGrpSpPr/>
            <p:nvPr/>
          </p:nvGrpSpPr>
          <p:grpSpPr>
            <a:xfrm>
              <a:off x="7813771" y="4385430"/>
              <a:ext cx="628772" cy="566606"/>
              <a:chOff x="5972700" y="2330200"/>
              <a:chExt cx="411625" cy="387275"/>
            </a:xfrm>
          </p:grpSpPr>
          <p:sp>
            <p:nvSpPr>
              <p:cNvPr id="18" name="Shape 557">
                <a:extLst>
                  <a:ext uri="{FF2B5EF4-FFF2-40B4-BE49-F238E27FC236}">
                    <a16:creationId xmlns:a16="http://schemas.microsoft.com/office/drawing/2014/main" id="{8D496E05-144E-405F-920A-5B5AFAE220C0}"/>
                  </a:ext>
                </a:extLst>
              </p:cNvPr>
              <p:cNvSpPr/>
              <p:nvPr/>
            </p:nvSpPr>
            <p:spPr>
              <a:xfrm>
                <a:off x="5972700" y="2476950"/>
                <a:ext cx="98050" cy="219825"/>
              </a:xfrm>
              <a:custGeom>
                <a:avLst/>
                <a:gdLst/>
                <a:ahLst/>
                <a:cxnLst/>
                <a:rect l="0" t="0" r="0" b="0"/>
                <a:pathLst>
                  <a:path w="3922" h="8793" fill="none" extrusionOk="0">
                    <a:moveTo>
                      <a:pt x="0" y="0"/>
                    </a:moveTo>
                    <a:lnTo>
                      <a:pt x="0" y="8792"/>
                    </a:lnTo>
                    <a:lnTo>
                      <a:pt x="3921" y="8792"/>
                    </a:lnTo>
                    <a:lnTo>
                      <a:pt x="3921" y="0"/>
                    </a:lnTo>
                    <a:lnTo>
                      <a:pt x="0" y="0"/>
                    </a:lnTo>
                    <a:close/>
                    <a:moveTo>
                      <a:pt x="2411" y="2411"/>
                    </a:moveTo>
                    <a:lnTo>
                      <a:pt x="2411" y="2411"/>
                    </a:lnTo>
                    <a:lnTo>
                      <a:pt x="2265" y="2387"/>
                    </a:lnTo>
                    <a:lnTo>
                      <a:pt x="2143" y="2363"/>
                    </a:lnTo>
                    <a:lnTo>
                      <a:pt x="2022" y="2290"/>
                    </a:lnTo>
                    <a:lnTo>
                      <a:pt x="1924" y="2216"/>
                    </a:lnTo>
                    <a:lnTo>
                      <a:pt x="1827" y="2095"/>
                    </a:lnTo>
                    <a:lnTo>
                      <a:pt x="1754" y="1973"/>
                    </a:lnTo>
                    <a:lnTo>
                      <a:pt x="1729" y="1851"/>
                    </a:lnTo>
                    <a:lnTo>
                      <a:pt x="1705" y="1705"/>
                    </a:lnTo>
                    <a:lnTo>
                      <a:pt x="1705" y="1705"/>
                    </a:lnTo>
                    <a:lnTo>
                      <a:pt x="1729" y="1559"/>
                    </a:lnTo>
                    <a:lnTo>
                      <a:pt x="1754" y="1437"/>
                    </a:lnTo>
                    <a:lnTo>
                      <a:pt x="1827" y="1315"/>
                    </a:lnTo>
                    <a:lnTo>
                      <a:pt x="1924" y="1218"/>
                    </a:lnTo>
                    <a:lnTo>
                      <a:pt x="2022" y="1120"/>
                    </a:lnTo>
                    <a:lnTo>
                      <a:pt x="2143" y="1072"/>
                    </a:lnTo>
                    <a:lnTo>
                      <a:pt x="2265" y="1023"/>
                    </a:lnTo>
                    <a:lnTo>
                      <a:pt x="2411" y="999"/>
                    </a:lnTo>
                    <a:lnTo>
                      <a:pt x="2411" y="999"/>
                    </a:lnTo>
                    <a:lnTo>
                      <a:pt x="2557" y="1023"/>
                    </a:lnTo>
                    <a:lnTo>
                      <a:pt x="2679" y="1072"/>
                    </a:lnTo>
                    <a:lnTo>
                      <a:pt x="2801" y="1120"/>
                    </a:lnTo>
                    <a:lnTo>
                      <a:pt x="2898" y="1218"/>
                    </a:lnTo>
                    <a:lnTo>
                      <a:pt x="2996" y="1315"/>
                    </a:lnTo>
                    <a:lnTo>
                      <a:pt x="3069" y="1437"/>
                    </a:lnTo>
                    <a:lnTo>
                      <a:pt x="3093" y="1559"/>
                    </a:lnTo>
                    <a:lnTo>
                      <a:pt x="3118" y="1705"/>
                    </a:lnTo>
                    <a:lnTo>
                      <a:pt x="3118" y="1705"/>
                    </a:lnTo>
                    <a:lnTo>
                      <a:pt x="3093" y="1851"/>
                    </a:lnTo>
                    <a:lnTo>
                      <a:pt x="3069" y="1973"/>
                    </a:lnTo>
                    <a:lnTo>
                      <a:pt x="2996" y="2095"/>
                    </a:lnTo>
                    <a:lnTo>
                      <a:pt x="2898" y="2216"/>
                    </a:lnTo>
                    <a:lnTo>
                      <a:pt x="2801" y="2290"/>
                    </a:lnTo>
                    <a:lnTo>
                      <a:pt x="2679" y="2363"/>
                    </a:lnTo>
                    <a:lnTo>
                      <a:pt x="2557" y="2387"/>
                    </a:lnTo>
                    <a:lnTo>
                      <a:pt x="2411" y="2411"/>
                    </a:lnTo>
                    <a:lnTo>
                      <a:pt x="2411" y="241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558">
                <a:extLst>
                  <a:ext uri="{FF2B5EF4-FFF2-40B4-BE49-F238E27FC236}">
                    <a16:creationId xmlns:a16="http://schemas.microsoft.com/office/drawing/2014/main" id="{E119E1A4-A2A9-4EE1-8852-B4697894C456}"/>
                  </a:ext>
                </a:extLst>
              </p:cNvPr>
              <p:cNvSpPr/>
              <p:nvPr/>
            </p:nvSpPr>
            <p:spPr>
              <a:xfrm>
                <a:off x="6078025" y="2330200"/>
                <a:ext cx="306300" cy="387275"/>
              </a:xfrm>
              <a:custGeom>
                <a:avLst/>
                <a:gdLst/>
                <a:ahLst/>
                <a:cxnLst/>
                <a:rect l="0" t="0" r="0" b="0"/>
                <a:pathLst>
                  <a:path w="12252" h="15491" fill="none" extrusionOk="0">
                    <a:moveTo>
                      <a:pt x="1" y="13396"/>
                    </a:moveTo>
                    <a:lnTo>
                      <a:pt x="1511" y="13396"/>
                    </a:lnTo>
                    <a:lnTo>
                      <a:pt x="1511" y="13396"/>
                    </a:lnTo>
                    <a:lnTo>
                      <a:pt x="1998" y="13639"/>
                    </a:lnTo>
                    <a:lnTo>
                      <a:pt x="2680" y="13932"/>
                    </a:lnTo>
                    <a:lnTo>
                      <a:pt x="3556" y="14273"/>
                    </a:lnTo>
                    <a:lnTo>
                      <a:pt x="4531" y="14638"/>
                    </a:lnTo>
                    <a:lnTo>
                      <a:pt x="5578" y="14955"/>
                    </a:lnTo>
                    <a:lnTo>
                      <a:pt x="6114" y="15101"/>
                    </a:lnTo>
                    <a:lnTo>
                      <a:pt x="6650" y="15222"/>
                    </a:lnTo>
                    <a:lnTo>
                      <a:pt x="7161" y="15344"/>
                    </a:lnTo>
                    <a:lnTo>
                      <a:pt x="7672" y="15417"/>
                    </a:lnTo>
                    <a:lnTo>
                      <a:pt x="8135" y="15466"/>
                    </a:lnTo>
                    <a:lnTo>
                      <a:pt x="8598" y="15490"/>
                    </a:lnTo>
                    <a:lnTo>
                      <a:pt x="8598" y="15490"/>
                    </a:lnTo>
                    <a:lnTo>
                      <a:pt x="9377" y="15490"/>
                    </a:lnTo>
                    <a:lnTo>
                      <a:pt x="9791" y="15466"/>
                    </a:lnTo>
                    <a:lnTo>
                      <a:pt x="10181" y="15417"/>
                    </a:lnTo>
                    <a:lnTo>
                      <a:pt x="10522" y="15320"/>
                    </a:lnTo>
                    <a:lnTo>
                      <a:pt x="10692" y="15271"/>
                    </a:lnTo>
                    <a:lnTo>
                      <a:pt x="10814" y="15222"/>
                    </a:lnTo>
                    <a:lnTo>
                      <a:pt x="10936" y="15149"/>
                    </a:lnTo>
                    <a:lnTo>
                      <a:pt x="11033" y="15052"/>
                    </a:lnTo>
                    <a:lnTo>
                      <a:pt x="11082" y="14955"/>
                    </a:lnTo>
                    <a:lnTo>
                      <a:pt x="11131" y="14833"/>
                    </a:lnTo>
                    <a:lnTo>
                      <a:pt x="11204" y="14126"/>
                    </a:lnTo>
                    <a:lnTo>
                      <a:pt x="11204" y="14126"/>
                    </a:lnTo>
                    <a:lnTo>
                      <a:pt x="11180" y="13956"/>
                    </a:lnTo>
                    <a:lnTo>
                      <a:pt x="11131" y="13810"/>
                    </a:lnTo>
                    <a:lnTo>
                      <a:pt x="11033" y="13664"/>
                    </a:lnTo>
                    <a:lnTo>
                      <a:pt x="10887" y="13542"/>
                    </a:lnTo>
                    <a:lnTo>
                      <a:pt x="10887" y="13542"/>
                    </a:lnTo>
                    <a:lnTo>
                      <a:pt x="11009" y="13518"/>
                    </a:lnTo>
                    <a:lnTo>
                      <a:pt x="11131" y="13469"/>
                    </a:lnTo>
                    <a:lnTo>
                      <a:pt x="11253" y="13420"/>
                    </a:lnTo>
                    <a:lnTo>
                      <a:pt x="11350" y="13323"/>
                    </a:lnTo>
                    <a:lnTo>
                      <a:pt x="11423" y="13225"/>
                    </a:lnTo>
                    <a:lnTo>
                      <a:pt x="11496" y="13104"/>
                    </a:lnTo>
                    <a:lnTo>
                      <a:pt x="11545" y="12957"/>
                    </a:lnTo>
                    <a:lnTo>
                      <a:pt x="11569" y="12836"/>
                    </a:lnTo>
                    <a:lnTo>
                      <a:pt x="11642" y="11959"/>
                    </a:lnTo>
                    <a:lnTo>
                      <a:pt x="11642" y="11959"/>
                    </a:lnTo>
                    <a:lnTo>
                      <a:pt x="11642" y="11837"/>
                    </a:lnTo>
                    <a:lnTo>
                      <a:pt x="11642" y="11740"/>
                    </a:lnTo>
                    <a:lnTo>
                      <a:pt x="11618" y="11618"/>
                    </a:lnTo>
                    <a:lnTo>
                      <a:pt x="11569" y="11521"/>
                    </a:lnTo>
                    <a:lnTo>
                      <a:pt x="11447" y="11350"/>
                    </a:lnTo>
                    <a:lnTo>
                      <a:pt x="11374" y="11277"/>
                    </a:lnTo>
                    <a:lnTo>
                      <a:pt x="11301" y="11204"/>
                    </a:lnTo>
                    <a:lnTo>
                      <a:pt x="11301" y="11204"/>
                    </a:lnTo>
                    <a:lnTo>
                      <a:pt x="11423" y="11180"/>
                    </a:lnTo>
                    <a:lnTo>
                      <a:pt x="11521" y="11131"/>
                    </a:lnTo>
                    <a:lnTo>
                      <a:pt x="11618" y="11058"/>
                    </a:lnTo>
                    <a:lnTo>
                      <a:pt x="11715" y="10960"/>
                    </a:lnTo>
                    <a:lnTo>
                      <a:pt x="11788" y="10863"/>
                    </a:lnTo>
                    <a:lnTo>
                      <a:pt x="11837" y="10766"/>
                    </a:lnTo>
                    <a:lnTo>
                      <a:pt x="11886" y="10644"/>
                    </a:lnTo>
                    <a:lnTo>
                      <a:pt x="11910" y="10498"/>
                    </a:lnTo>
                    <a:lnTo>
                      <a:pt x="11983" y="9645"/>
                    </a:lnTo>
                    <a:lnTo>
                      <a:pt x="11983" y="9645"/>
                    </a:lnTo>
                    <a:lnTo>
                      <a:pt x="11983" y="9523"/>
                    </a:lnTo>
                    <a:lnTo>
                      <a:pt x="11983" y="9402"/>
                    </a:lnTo>
                    <a:lnTo>
                      <a:pt x="11959" y="9280"/>
                    </a:lnTo>
                    <a:lnTo>
                      <a:pt x="11910" y="9182"/>
                    </a:lnTo>
                    <a:lnTo>
                      <a:pt x="11861" y="9085"/>
                    </a:lnTo>
                    <a:lnTo>
                      <a:pt x="11788" y="9012"/>
                    </a:lnTo>
                    <a:lnTo>
                      <a:pt x="11715" y="8939"/>
                    </a:lnTo>
                    <a:lnTo>
                      <a:pt x="11618" y="8866"/>
                    </a:lnTo>
                    <a:lnTo>
                      <a:pt x="11618" y="8866"/>
                    </a:lnTo>
                    <a:lnTo>
                      <a:pt x="11715" y="8841"/>
                    </a:lnTo>
                    <a:lnTo>
                      <a:pt x="11813" y="8768"/>
                    </a:lnTo>
                    <a:lnTo>
                      <a:pt x="11910" y="8695"/>
                    </a:lnTo>
                    <a:lnTo>
                      <a:pt x="11983" y="8622"/>
                    </a:lnTo>
                    <a:lnTo>
                      <a:pt x="12056" y="8525"/>
                    </a:lnTo>
                    <a:lnTo>
                      <a:pt x="12105" y="8427"/>
                    </a:lnTo>
                    <a:lnTo>
                      <a:pt x="12129" y="8306"/>
                    </a:lnTo>
                    <a:lnTo>
                      <a:pt x="12154" y="8184"/>
                    </a:lnTo>
                    <a:lnTo>
                      <a:pt x="12251" y="7307"/>
                    </a:lnTo>
                    <a:lnTo>
                      <a:pt x="12251" y="7307"/>
                    </a:lnTo>
                    <a:lnTo>
                      <a:pt x="12227" y="7185"/>
                    </a:lnTo>
                    <a:lnTo>
                      <a:pt x="12202" y="7064"/>
                    </a:lnTo>
                    <a:lnTo>
                      <a:pt x="12154" y="6966"/>
                    </a:lnTo>
                    <a:lnTo>
                      <a:pt x="12105" y="6869"/>
                    </a:lnTo>
                    <a:lnTo>
                      <a:pt x="12032" y="6771"/>
                    </a:lnTo>
                    <a:lnTo>
                      <a:pt x="11935" y="6698"/>
                    </a:lnTo>
                    <a:lnTo>
                      <a:pt x="11715" y="6552"/>
                    </a:lnTo>
                    <a:lnTo>
                      <a:pt x="11472" y="6430"/>
                    </a:lnTo>
                    <a:lnTo>
                      <a:pt x="11180" y="6333"/>
                    </a:lnTo>
                    <a:lnTo>
                      <a:pt x="10863" y="6260"/>
                    </a:lnTo>
                    <a:lnTo>
                      <a:pt x="10546" y="6211"/>
                    </a:lnTo>
                    <a:lnTo>
                      <a:pt x="10546" y="6211"/>
                    </a:lnTo>
                    <a:lnTo>
                      <a:pt x="9864" y="6114"/>
                    </a:lnTo>
                    <a:lnTo>
                      <a:pt x="8817" y="6016"/>
                    </a:lnTo>
                    <a:lnTo>
                      <a:pt x="7575" y="5943"/>
                    </a:lnTo>
                    <a:lnTo>
                      <a:pt x="6309" y="5870"/>
                    </a:lnTo>
                    <a:lnTo>
                      <a:pt x="6309" y="5870"/>
                    </a:lnTo>
                    <a:lnTo>
                      <a:pt x="6479" y="5578"/>
                    </a:lnTo>
                    <a:lnTo>
                      <a:pt x="6625" y="5237"/>
                    </a:lnTo>
                    <a:lnTo>
                      <a:pt x="6771" y="4872"/>
                    </a:lnTo>
                    <a:lnTo>
                      <a:pt x="6869" y="4482"/>
                    </a:lnTo>
                    <a:lnTo>
                      <a:pt x="6966" y="4092"/>
                    </a:lnTo>
                    <a:lnTo>
                      <a:pt x="7064" y="3678"/>
                    </a:lnTo>
                    <a:lnTo>
                      <a:pt x="7161" y="2875"/>
                    </a:lnTo>
                    <a:lnTo>
                      <a:pt x="7234" y="2144"/>
                    </a:lnTo>
                    <a:lnTo>
                      <a:pt x="7283" y="1535"/>
                    </a:lnTo>
                    <a:lnTo>
                      <a:pt x="7283" y="975"/>
                    </a:lnTo>
                    <a:lnTo>
                      <a:pt x="7283" y="975"/>
                    </a:lnTo>
                    <a:lnTo>
                      <a:pt x="7283" y="804"/>
                    </a:lnTo>
                    <a:lnTo>
                      <a:pt x="7210" y="609"/>
                    </a:lnTo>
                    <a:lnTo>
                      <a:pt x="7137" y="463"/>
                    </a:lnTo>
                    <a:lnTo>
                      <a:pt x="7015" y="317"/>
                    </a:lnTo>
                    <a:lnTo>
                      <a:pt x="6869" y="171"/>
                    </a:lnTo>
                    <a:lnTo>
                      <a:pt x="6698" y="98"/>
                    </a:lnTo>
                    <a:lnTo>
                      <a:pt x="6503" y="25"/>
                    </a:lnTo>
                    <a:lnTo>
                      <a:pt x="6309" y="1"/>
                    </a:lnTo>
                    <a:lnTo>
                      <a:pt x="6309" y="1"/>
                    </a:lnTo>
                    <a:lnTo>
                      <a:pt x="5943" y="25"/>
                    </a:lnTo>
                    <a:lnTo>
                      <a:pt x="5700" y="74"/>
                    </a:lnTo>
                    <a:lnTo>
                      <a:pt x="5505" y="147"/>
                    </a:lnTo>
                    <a:lnTo>
                      <a:pt x="5359" y="220"/>
                    </a:lnTo>
                    <a:lnTo>
                      <a:pt x="5359" y="220"/>
                    </a:lnTo>
                    <a:lnTo>
                      <a:pt x="4969" y="1462"/>
                    </a:lnTo>
                    <a:lnTo>
                      <a:pt x="4774" y="2022"/>
                    </a:lnTo>
                    <a:lnTo>
                      <a:pt x="4579" y="2534"/>
                    </a:lnTo>
                    <a:lnTo>
                      <a:pt x="4385" y="2996"/>
                    </a:lnTo>
                    <a:lnTo>
                      <a:pt x="4190" y="3386"/>
                    </a:lnTo>
                    <a:lnTo>
                      <a:pt x="4019" y="3678"/>
                    </a:lnTo>
                    <a:lnTo>
                      <a:pt x="3873" y="3922"/>
                    </a:lnTo>
                    <a:lnTo>
                      <a:pt x="3873" y="3922"/>
                    </a:lnTo>
                    <a:lnTo>
                      <a:pt x="3654" y="4141"/>
                    </a:lnTo>
                    <a:lnTo>
                      <a:pt x="3313" y="4482"/>
                    </a:lnTo>
                    <a:lnTo>
                      <a:pt x="2509" y="5237"/>
                    </a:lnTo>
                    <a:lnTo>
                      <a:pt x="1438" y="6211"/>
                    </a:lnTo>
                    <a:lnTo>
                      <a:pt x="1" y="6211"/>
                    </a:lnTo>
                  </a:path>
                </a:pathLst>
              </a:custGeom>
              <a:noFill/>
              <a:ln w="19050" cap="rnd" cmpd="sng">
                <a:solidFill>
                  <a:srgbClr val="0A1E6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168474-13AB-48A3-9B2D-C9735F99CAD1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48" y="4733994"/>
              <a:ext cx="656975" cy="0"/>
            </a:xfrm>
            <a:prstGeom prst="straightConnector1">
              <a:avLst/>
            </a:prstGeom>
            <a:ln w="19050">
              <a:solidFill>
                <a:srgbClr val="0A1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8738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138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Vasiliki Petychaki</cp:lastModifiedBy>
  <cp:revision>7</cp:revision>
  <dcterms:modified xsi:type="dcterms:W3CDTF">2017-10-22T14:17:31Z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2017-10-22T12:13:48Z</dcterms:created>
  <dc:creator/>
  <dc:description/>
  <dc:language>el-GR</dc:language>
  <cp:lastModifiedBy/>
  <dcterms:modified xsi:type="dcterms:W3CDTF">2017-10-22T12:29:25Z</dcterms:modified>
  <cp:revision>1</cp:revision>
  <dc:subject/>
  <dc:title/>
</cp:coreProperties>
</file>