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5" r:id="rId4"/>
    <p:sldId id="261" r:id="rId5"/>
    <p:sldId id="257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34274-278C-4CB6-94D7-9FF2937D0D18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FB581-B7F9-4672-950C-1E8DB4AD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8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/>
              <a:t>http://slideist.com/index_.html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04892-B9D8-4EC3-BC48-8EC8F7C3A0A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586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175B-9BE7-4695-B750-644BB524A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115A9-E608-4B03-82DC-C1CCC4BF7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1C366-1B24-4794-A6EA-BC2A2672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F0885-EC4A-4D69-9D25-01DECCAF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715D5-228F-444F-A5AD-537B5FF4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640E-8CC1-412D-80E1-5EDE9CCD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C1EE-4C4B-4086-9DEE-8351673E3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F0ED-3F80-481E-AB46-1F0FD920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D830-0F90-4640-B0E5-09B911FC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90E5-7983-404B-8A1F-B3479B18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0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48911-2CBA-43B0-B435-BB928DA0F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2BB61-60F7-43BA-A642-0FCDD4880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5C3B-1574-42B4-A3EB-BC9FD3B8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6EEF-C160-4D13-BFB9-46CAE7E2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B6D1A-43E8-49D2-9D68-02A51184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List - Blu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2155371"/>
            <a:ext cx="11206064" cy="1007697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58" y="3265709"/>
            <a:ext cx="11150078" cy="2192529"/>
          </a:xfrm>
        </p:spPr>
        <p:txBody>
          <a:bodyPr anchor="t">
            <a:normAutofit/>
          </a:bodyPr>
          <a:lstStyle>
            <a:lvl1pPr marL="342900" indent="-342900">
              <a:lnSpc>
                <a:spcPct val="100000"/>
              </a:lnSpc>
              <a:buFontTx/>
              <a:buBlip>
                <a:blip r:embed="rId2"/>
              </a:buBlip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95797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1A9E-C72C-4AD5-B4DE-2F0673C6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0F89-1A12-4E32-A733-86661FAF8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49D50-5EC9-4FFB-A8A4-73646370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9CCB-742C-4485-8DCD-4D06370A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25C5F-D62F-483D-A755-6C775A81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0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0D29-AE7B-439F-BF15-41BC11F8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9FCF3-C16A-4F46-A4DF-6B4012BFE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67848-C2E7-40FA-B31F-C4ECB2D5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7946-57AC-41F2-A1C8-1CEF5F9A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B1420-433E-4CD3-BBFE-AE32EA53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EF0A-FA0F-4F7B-897C-7F1F547E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5E72-F4AE-44D0-A488-192026662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7CEA0-2E7C-489A-B3D9-D8D35E29D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C8945-1E83-47E7-BB28-6E5E9E76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1BD7E-6DB5-4F0E-85D5-52A1A052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3F620-D29C-45DF-B88B-B1DA93EB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9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4383-4FB8-445E-AEA4-7C9F40DF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FC00D-D035-4E86-86C2-1CA632CB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9DE46-0A19-45E9-8418-7D271E9E6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0AC07-4E9D-406D-A5E0-DF6CA70E2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10444-9894-4D53-BA28-9A997CE5C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9D673-A1E0-4BB8-B725-BD1A103D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444D6-8B7C-4B4B-AABF-99E849FD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3F8F9-22FC-443F-9BB6-2B7B7772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6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6F62-B7A7-40EC-B4EE-6DBAC308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3C825-B316-437A-9E47-54CECC30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DCB1E-89BF-48EC-A3BC-55057381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1639E-05D7-4E06-BE98-D55E606A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2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5FE0-7F84-4250-91B7-D50884FE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88BD5-3B3C-46FA-ACFF-15C07C32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3073D-0E70-4923-9E34-8E137A23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5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B392-2C96-4F83-BE36-B39490A7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373E-4426-4D9A-9E86-C7A36BBA7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BE572-70A5-4D45-91DF-D466A781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89159-80C6-4D44-8401-80266203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855F3-A38E-493B-B9D9-E3114F62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4EA1E-C838-460A-9F39-1031C130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8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39FC-D1CB-4F21-BD1D-50FDE330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45F3A-003C-4859-9BB2-C4F4D7AD8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CCC46-9929-4EAB-B2C3-868D324D1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D8308-0ADE-442E-830B-4E393AB8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58D99-D8D1-46F8-B875-321FC3E8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0B78E-BC00-4928-B77B-0623EC44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8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F130E-F9CF-41FF-AF23-FF644EDB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F180-370E-43B0-97AC-865A46CB0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C5711-980F-409A-96DA-0DDF3ABD6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A829-F19B-4342-A12F-6A0DDF487B1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671AB-FA3C-4D9D-AD43-04933A622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2BB5C-41B5-48E0-B2B2-F5EA8F28C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9DEF6-1D64-4F6D-B2B2-5917223E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0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is.nbg.gr/public/nbgapis/obp/v3.0.1/accounts/%7baccount_id%7d/transac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9776ECD-8E95-4987-B886-A23C5D7B8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InControl – PSD2 powered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FDCE6-4750-4F99-85B9-2C97DBB1C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79" y="-570953"/>
            <a:ext cx="2540937" cy="2540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EE2FB9-5BBD-474A-801C-5BFFAC2FA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705" y="2253761"/>
            <a:ext cx="4408589" cy="8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6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C87F-4391-4703-A29D-9C6F6CB8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50555-77A9-40FD-862D-21F21411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Indice</a:t>
            </a:r>
            <a:r>
              <a:rPr lang="en-US" dirty="0"/>
              <a:t> is a software house founded and based in Athens. We are a team of software architects, engineers, testers and </a:t>
            </a:r>
            <a:r>
              <a:rPr lang="en-US" dirty="0" err="1"/>
              <a:t>ux</a:t>
            </a:r>
            <a:r>
              <a:rPr lang="en-US" dirty="0"/>
              <a:t> experts.</a:t>
            </a:r>
          </a:p>
          <a:p>
            <a:r>
              <a:rPr lang="en-US" dirty="0"/>
              <a:t>Our success in the services arena enables us to branch out our focus to innovative software products.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9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61A3-ED7F-4856-BE1E-53F362BD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here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E33F92-0FFD-4DE9-8E73-524F8A3E3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1" y="1519568"/>
            <a:ext cx="6702552" cy="53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7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61A3-ED7F-4856-BE1E-53F362BD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38A4-65AF-4EA6-97EA-0543B4DE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InContrl</a:t>
            </a:r>
            <a:r>
              <a:rPr lang="en-US" dirty="0"/>
              <a:t> is an e-invoicing platform, developed in .NET and hosted on the Azure cloud platform.</a:t>
            </a:r>
          </a:p>
          <a:p>
            <a:r>
              <a:rPr lang="en-US" dirty="0"/>
              <a:t>API-first, meaning customers can integrate it into their own tools and processes</a:t>
            </a:r>
          </a:p>
          <a:p>
            <a:r>
              <a:rPr lang="en-US" dirty="0"/>
              <a:t>One of its benefits is integration with the business’ bank account, offering automatic or semi automatic reconciliation </a:t>
            </a:r>
          </a:p>
          <a:p>
            <a:r>
              <a:rPr lang="en-US" dirty="0"/>
              <a:t>PSD2 offers a standardized and mandatory means of accessing transaction data</a:t>
            </a:r>
          </a:p>
        </p:txBody>
      </p:sp>
    </p:spTree>
    <p:extLst>
      <p:ext uri="{BB962C8B-B14F-4D97-AF65-F5344CB8AC3E}">
        <p14:creationId xmlns:p14="http://schemas.microsoft.com/office/powerpoint/2010/main" val="348609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Reconciliation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Reconciliation is the process of ensuring that two sets of records (usually the balances of two accounts) are in agreement. </a:t>
            </a:r>
            <a:r>
              <a:rPr lang="en-US" dirty="0" err="1">
                <a:solidFill>
                  <a:schemeClr val="tx1"/>
                </a:solidFill>
              </a:rPr>
              <a:t>incontrol’s</a:t>
            </a:r>
            <a:r>
              <a:rPr lang="en-US" dirty="0">
                <a:solidFill>
                  <a:schemeClr val="tx1"/>
                </a:solidFill>
              </a:rPr>
              <a:t> bank reconciliation is the process of matching transactions from your bank accounts, with accounts payable (customer obligations).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10525997" y="6375155"/>
            <a:ext cx="1604866" cy="353545"/>
          </a:xfrm>
          <a:blipFill dpi="0" rotWithShape="1">
            <a:blip r:embed="rId3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5429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Market fit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Any company with high volume of accounts payable and multiple payment channels that need to streamline the reconciliation process.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ISV’s that need to enhance their products with bank</a:t>
            </a:r>
            <a:r>
              <a:rPr lang="el-G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transactions reconciliation features.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10525997" y="6375155"/>
            <a:ext cx="1604866" cy="353545"/>
          </a:xfrm>
          <a:blipFill dpi="0" rotWithShape="1">
            <a:blip r:embed="rId2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3926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61A3-ED7F-4856-BE1E-53F362BD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milestones </a:t>
            </a:r>
            <a:r>
              <a:rPr lang="en-US" dirty="0" err="1"/>
              <a:t>achived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38A4-65AF-4EA6-97EA-0543B4DE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Incontrl</a:t>
            </a:r>
            <a:r>
              <a:rPr lang="en-US" dirty="0"/>
              <a:t> already supports CSV import of transactions. Developed a transaction provider based on NBG’s open bank API</a:t>
            </a:r>
          </a:p>
          <a:p>
            <a:pPr lvl="1"/>
            <a:r>
              <a:rPr lang="en-US" dirty="0"/>
              <a:t>Add API abstractions such as bank provider settings,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urls</a:t>
            </a:r>
            <a:r>
              <a:rPr lang="en-US" dirty="0"/>
              <a:t>, per-subscriber API keys etc.</a:t>
            </a:r>
          </a:p>
          <a:p>
            <a:r>
              <a:rPr lang="en-US" dirty="0"/>
              <a:t>Import transactions from the NBG sandbox directly through the existing </a:t>
            </a:r>
            <a:r>
              <a:rPr lang="en-US" dirty="0" err="1"/>
              <a:t>inContrl</a:t>
            </a:r>
            <a:r>
              <a:rPr lang="en-US" dirty="0"/>
              <a:t> API </a:t>
            </a:r>
          </a:p>
          <a:p>
            <a:pPr lvl="1"/>
            <a:r>
              <a:rPr lang="en-US" dirty="0"/>
              <a:t>i.e. from GET </a:t>
            </a:r>
            <a:r>
              <a:rPr lang="en-US" dirty="0">
                <a:hlinkClick r:id="rId2"/>
              </a:rPr>
              <a:t>https://apis.nbg.gr/public/nbgapis/obp/v3.0.1/accounts/{account_id}/transactions</a:t>
            </a:r>
            <a:endParaRPr lang="en-US" dirty="0"/>
          </a:p>
          <a:p>
            <a:pPr lvl="1"/>
            <a:r>
              <a:rPr lang="en-US" dirty="0"/>
              <a:t>to POST https://api-vnext. api.incontrl.io/subscriptions/{</a:t>
            </a:r>
            <a:r>
              <a:rPr lang="en-US" dirty="0" err="1"/>
              <a:t>subscriptionId</a:t>
            </a:r>
            <a:r>
              <a:rPr lang="en-US" dirty="0"/>
              <a:t>}/bank-accounts/{</a:t>
            </a:r>
            <a:r>
              <a:rPr lang="en-US" dirty="0" err="1"/>
              <a:t>bankAccountId</a:t>
            </a:r>
            <a:r>
              <a:rPr lang="en-US" dirty="0"/>
              <a:t>}/transactions</a:t>
            </a:r>
          </a:p>
          <a:p>
            <a:r>
              <a:rPr lang="en-US" dirty="0"/>
              <a:t>Reconcile transactions with existing invoices</a:t>
            </a:r>
          </a:p>
          <a:p>
            <a:r>
              <a:rPr lang="en-US" dirty="0"/>
              <a:t>Explore means of direct payment of a subscriber invoice from the end-customer (credit card integration/PSD2 direct debits, others).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1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F022-9129-45E2-A533-F31DF14B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3988" y="2927477"/>
            <a:ext cx="4172712" cy="1607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9321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342</Words>
  <Application>Microsoft Office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Who we are</vt:lpstr>
      <vt:lpstr>Why we are here</vt:lpstr>
      <vt:lpstr>Why we are here</vt:lpstr>
      <vt:lpstr>Reconciliation</vt:lpstr>
      <vt:lpstr>Market fit</vt:lpstr>
      <vt:lpstr>Hackathon milestones achived!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INDICE</dc:title>
  <dc:creator>Thanos Panousis-Vongelis</dc:creator>
  <cp:lastModifiedBy>Thanos Panousis-Vongelis</cp:lastModifiedBy>
  <cp:revision>11</cp:revision>
  <dcterms:created xsi:type="dcterms:W3CDTF">2017-10-22T12:52:11Z</dcterms:created>
  <dcterms:modified xsi:type="dcterms:W3CDTF">2017-10-22T14:28:19Z</dcterms:modified>
</cp:coreProperties>
</file>