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A0B2-C503-4926-A776-2CB132DC0B5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335C-D25E-46A7-82AB-EBAB4FC8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A0B2-C503-4926-A776-2CB132DC0B5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335C-D25E-46A7-82AB-EBAB4FC8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2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A0B2-C503-4926-A776-2CB132DC0B5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335C-D25E-46A7-82AB-EBAB4FC8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2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A0B2-C503-4926-A776-2CB132DC0B5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335C-D25E-46A7-82AB-EBAB4FC8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9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A0B2-C503-4926-A776-2CB132DC0B5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335C-D25E-46A7-82AB-EBAB4FC8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A0B2-C503-4926-A776-2CB132DC0B5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335C-D25E-46A7-82AB-EBAB4FC8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A0B2-C503-4926-A776-2CB132DC0B5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335C-D25E-46A7-82AB-EBAB4FC8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A0B2-C503-4926-A776-2CB132DC0B5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335C-D25E-46A7-82AB-EBAB4FC8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A0B2-C503-4926-A776-2CB132DC0B5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335C-D25E-46A7-82AB-EBAB4FC8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A0B2-C503-4926-A776-2CB132DC0B5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335C-D25E-46A7-82AB-EBAB4FC8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A0B2-C503-4926-A776-2CB132DC0B5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3335C-D25E-46A7-82AB-EBAB4FC8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0A0B2-C503-4926-A776-2CB132DC0B55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3335C-D25E-46A7-82AB-EBAB4FC8D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0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46177"/>
            <a:ext cx="8676222" cy="227990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E2E2E"/>
                </a:solidFill>
              </a:rPr>
              <a:t>OUROBOROS</a:t>
            </a:r>
            <a:r>
              <a:rPr lang="en-US" dirty="0" smtClean="0">
                <a:solidFill>
                  <a:srgbClr val="2E2E2E"/>
                </a:solidFill>
              </a:rPr>
              <a:t/>
            </a:r>
            <a:br>
              <a:rPr lang="en-US" dirty="0" smtClean="0">
                <a:solidFill>
                  <a:srgbClr val="2E2E2E"/>
                </a:solidFill>
              </a:rPr>
            </a:br>
            <a:endParaRPr lang="en-US" dirty="0">
              <a:solidFill>
                <a:srgbClr val="2E2E2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450593"/>
            <a:ext cx="8676222" cy="376732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E2E2E"/>
                </a:solidFill>
              </a:rPr>
              <a:t>Team 16: Penguins</a:t>
            </a:r>
          </a:p>
          <a:p>
            <a:r>
              <a:rPr lang="en-US" dirty="0" smtClean="0">
                <a:solidFill>
                  <a:srgbClr val="2E2E2E"/>
                </a:solidFill>
              </a:rPr>
              <a:t>Hackathon 2017 at NBG</a:t>
            </a:r>
          </a:p>
          <a:p>
            <a:r>
              <a:rPr lang="en-US" dirty="0" err="1" smtClean="0">
                <a:solidFill>
                  <a:srgbClr val="2E2E2E"/>
                </a:solidFill>
              </a:rPr>
              <a:t>Papageorgiou</a:t>
            </a:r>
            <a:r>
              <a:rPr lang="en-US" dirty="0" smtClean="0">
                <a:solidFill>
                  <a:srgbClr val="2E2E2E"/>
                </a:solidFill>
              </a:rPr>
              <a:t> </a:t>
            </a:r>
            <a:r>
              <a:rPr lang="en-US" dirty="0" err="1" smtClean="0">
                <a:solidFill>
                  <a:srgbClr val="2E2E2E"/>
                </a:solidFill>
              </a:rPr>
              <a:t>Alexandros</a:t>
            </a:r>
            <a:endParaRPr lang="en-US" dirty="0" smtClean="0">
              <a:solidFill>
                <a:srgbClr val="2E2E2E"/>
              </a:solidFill>
            </a:endParaRPr>
          </a:p>
          <a:p>
            <a:r>
              <a:rPr lang="en-US" dirty="0" err="1" smtClean="0">
                <a:solidFill>
                  <a:srgbClr val="2E2E2E"/>
                </a:solidFill>
              </a:rPr>
              <a:t>Amourianos</a:t>
            </a:r>
            <a:r>
              <a:rPr lang="en-US" dirty="0" smtClean="0">
                <a:solidFill>
                  <a:srgbClr val="2E2E2E"/>
                </a:solidFill>
              </a:rPr>
              <a:t> </a:t>
            </a:r>
            <a:r>
              <a:rPr lang="en-US" dirty="0" err="1" smtClean="0">
                <a:solidFill>
                  <a:srgbClr val="2E2E2E"/>
                </a:solidFill>
              </a:rPr>
              <a:t>Dimitris</a:t>
            </a:r>
            <a:endParaRPr lang="en-US" dirty="0" smtClean="0">
              <a:solidFill>
                <a:srgbClr val="2E2E2E"/>
              </a:solidFill>
            </a:endParaRPr>
          </a:p>
          <a:p>
            <a:r>
              <a:rPr lang="en-US" dirty="0" smtClean="0">
                <a:solidFill>
                  <a:srgbClr val="2E2E2E"/>
                </a:solidFill>
              </a:rPr>
              <a:t>Antoniou </a:t>
            </a:r>
            <a:r>
              <a:rPr lang="en-US" dirty="0" err="1" smtClean="0">
                <a:solidFill>
                  <a:srgbClr val="2E2E2E"/>
                </a:solidFill>
              </a:rPr>
              <a:t>Petros</a:t>
            </a:r>
            <a:endParaRPr lang="en-US" dirty="0" smtClean="0">
              <a:solidFill>
                <a:srgbClr val="2E2E2E"/>
              </a:solidFill>
            </a:endParaRPr>
          </a:p>
          <a:p>
            <a:r>
              <a:rPr lang="en-US" dirty="0" err="1" smtClean="0">
                <a:solidFill>
                  <a:srgbClr val="2E2E2E"/>
                </a:solidFill>
              </a:rPr>
              <a:t>Noukou</a:t>
            </a:r>
            <a:r>
              <a:rPr lang="en-US" dirty="0" smtClean="0">
                <a:solidFill>
                  <a:srgbClr val="2E2E2E"/>
                </a:solidFill>
              </a:rPr>
              <a:t> Anna</a:t>
            </a:r>
          </a:p>
        </p:txBody>
      </p:sp>
    </p:spTree>
    <p:extLst>
      <p:ext uri="{BB962C8B-B14F-4D97-AF65-F5344CB8AC3E}">
        <p14:creationId xmlns:p14="http://schemas.microsoft.com/office/powerpoint/2010/main" val="18989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344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5200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10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OUROBOROS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Ouroboros</dc:title>
  <dc:creator>Admin</dc:creator>
  <cp:lastModifiedBy>Admin</cp:lastModifiedBy>
  <cp:revision>7</cp:revision>
  <dcterms:created xsi:type="dcterms:W3CDTF">2017-10-22T09:06:11Z</dcterms:created>
  <dcterms:modified xsi:type="dcterms:W3CDTF">2017-10-22T13:50:51Z</dcterms:modified>
</cp:coreProperties>
</file>