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0996-1D53-4333-A2B7-4FC8B205D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A35FA-7C5F-47AF-9772-D9C93B868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60464-E77D-4AB9-8A67-15ACFC0F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DC03-7E46-4D07-9E7B-47B855CECDD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C22F8-5F96-4DFC-AD3C-9BE01B92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7F4AB-819D-43C2-B699-C7ECF277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E00-4F33-4215-A807-BDF873AC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9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88B4-C8A1-4989-A8D9-D08EFF56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ED5C0-D48B-418C-96DF-0A7E41B15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70C74-FB80-49E0-B961-DE75E056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DC03-7E46-4D07-9E7B-47B855CECDD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BF934-FD63-4DE4-9189-58A8F25BF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7C5AD-B0EE-4AF2-B4BE-B4EB2432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E00-4F33-4215-A807-BDF873AC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6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BEA5D-7B43-4F1A-9582-A7BE57079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DEC34-8DEB-4B6B-98E5-C692D2BD9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DCA36-AB48-4D7C-8ADF-713929E6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DC03-7E46-4D07-9E7B-47B855CECDD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0944B-DB3B-4C07-8E7A-F0D921C6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9EEA0-369E-45EE-A186-4372DE9A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E00-4F33-4215-A807-BDF873AC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6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506C-D743-411E-B302-7D00AA3F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D2DD-04EE-4651-8425-4D3AF3AA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33D1C-5290-4D77-A03E-A068CE4B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DC03-7E46-4D07-9E7B-47B855CECDD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DDCF9-4392-48F3-A713-8E79D089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2EAFE-68BF-42CE-8033-30F46440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E00-4F33-4215-A807-BDF873AC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8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85B4-9CF7-4079-93FC-667E38CFC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2270E-E6E5-4409-ABBD-DEBE86225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F6340-9E3B-4A86-95E6-C4F12471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DC03-7E46-4D07-9E7B-47B855CECDD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1020D-B287-42A0-89D7-AA7AB9E0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5AC63-9678-4594-A466-C6ED0B49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E00-4F33-4215-A807-BDF873AC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4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4939-7F5B-4F65-94DE-39EF3EF4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BC96E-37C4-406C-841C-0976836B1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3B335-0F12-46C7-A868-68D65C9A6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B8D77-CCCF-4F9F-9DA4-C8F7A888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DC03-7E46-4D07-9E7B-47B855CECDD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E95F8-A741-4742-95D9-2DE67EC5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4DE35-0049-4FA1-906F-CF1884C7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E00-4F33-4215-A807-BDF873AC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9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3EAB-81A6-4538-B532-7B17FA5EC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8363-076D-4026-86FB-01C430E1F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7B3B9-CCF6-4169-9AEF-88BDD249C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52813-36C0-47F4-AE7F-455440262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E2BFB-198F-45B7-A763-E19A2F586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E37FA-4459-4906-9712-E5877BB4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DC03-7E46-4D07-9E7B-47B855CECDD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3F7A0-5FBD-4EC4-8296-003ECA6D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BFAF7-8833-4ECE-B137-25DB1FFB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E00-4F33-4215-A807-BDF873AC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2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157-F6BE-4F5A-8FDE-9843157A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705D8-5E1D-4577-8126-6EF26436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DC03-7E46-4D07-9E7B-47B855CECDD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6A70A-04FA-4D04-8FC3-95B57895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7B8AB-4147-42BE-97D7-8672BAC1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E00-4F33-4215-A807-BDF873AC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9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D7474-48BF-472F-A948-F52DF12B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DC03-7E46-4D07-9E7B-47B855CECDD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4EB50-BA68-45F2-9A68-65630331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324C5-3C29-448B-B8C5-AF9ADE32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E00-4F33-4215-A807-BDF873AC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1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931F-B398-4220-9DDB-2447757A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1B3AA-26A9-4A18-B4A6-63E9A83B0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E0DB2-0E9E-432F-B7E5-91713BDD6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9EB6C-0F54-4721-8E1B-911CF0B3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DC03-7E46-4D07-9E7B-47B855CECDD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B57EF-5932-42FB-B99A-ACFED4E4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CE405-0A13-46A6-9EDB-BEE03C21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E00-4F33-4215-A807-BDF873AC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1BC-1798-45E9-B9BC-9BD70F88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62B8A-2714-4C0C-8BEF-4240E7907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B5340-522C-426A-8528-3BABD79EB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C5074-D35C-484E-A5C4-31C6F0A5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DC03-7E46-4D07-9E7B-47B855CECDD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9ED89-6F03-46BD-8417-D655EF22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332F5-F1C0-48C1-ACF1-D20DE87D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EE00-4F33-4215-A807-BDF873AC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1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77428-A6F2-4358-AA0D-BD0BCEAF5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73A01-F94F-4CD1-93B3-19203D6D6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4E81C-DDF8-467A-94DA-EB619CA2D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DC03-7E46-4D07-9E7B-47B855CECDD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185A9-A6EC-4957-92A2-3B86ACC6D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78DC4-14E8-4B92-A0D7-B953A121B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CEE00-4F33-4215-A807-BDF873AC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3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2AF8B1-ED35-4E3B-97B5-39DAA98BA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9332"/>
            <a:ext cx="12794696" cy="853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2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DBARMPAKOS</dc:creator>
  <cp:lastModifiedBy>DBARMPAKOS</cp:lastModifiedBy>
  <cp:revision>1</cp:revision>
  <dcterms:created xsi:type="dcterms:W3CDTF">2019-02-10T10:00:21Z</dcterms:created>
  <dcterms:modified xsi:type="dcterms:W3CDTF">2019-02-10T10:04:00Z</dcterms:modified>
</cp:coreProperties>
</file>