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AF8B1-ED35-4E3B-97B5-39DAA98B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509332"/>
            <a:ext cx="12794696" cy="85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DBARMPAKOS</dc:creator>
  <cp:lastModifiedBy>DBARMPAKOS</cp:lastModifiedBy>
  <cp:revision>2</cp:revision>
  <dcterms:created xsi:type="dcterms:W3CDTF">2019-02-10T10:00:21Z</dcterms:created>
  <dcterms:modified xsi:type="dcterms:W3CDTF">2019-02-10T10:04:16Z</dcterms:modified>
</cp:coreProperties>
</file>