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60" r:id="rId2"/>
    <p:sldId id="261" r:id="rId3"/>
    <p:sldId id="262" r:id="rId4"/>
    <p:sldId id="266" r:id="rId5"/>
    <p:sldId id="267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78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9 - Ορθογώνιο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- Ορθογώνιο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- Ορθογώνιο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- Ορθογώνιο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Ευθεία γραμμή σύνδεσης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- Ευθεία γραμμή σύνδεσης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- Ευθεία γραμμή σύνδεσης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- Ευθεία γραμμή σύνδεσης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- Ευθεία γραμμή σύνδεσης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- Ευθεία γραμμή σύνδεσης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- Ορθογώνιο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- Έλλειψη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- Έλλειψη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- Έλλειψη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- Έλλειψη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- Έλλειψη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8" name="7 - Θέση περιεχομένου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9 - Θέση υποσέλιδου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8 - Ορθογώνιο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- Ορθογώνιο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Ορθογώνιο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- Ορθογώνιο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- Ευθεία γραμμή σύνδεσης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- Ευθεία γραμμή σύνδεσης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- Ευθεία γραμμή σύνδεσης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- Ευθεία γραμμή σύνδεσης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- Ευθεία γραμμή σύνδεσης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- Ορθογώνιο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- Έλλειψη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- Έλλειψη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- Έλλειψη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- Έλλειψη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- Έλλειψη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- Ευθεία γραμμή σύνδεσης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8 - Θέση περιεχομένου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11" name="10 - Θέση περιεχομένου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10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13" name="12 - Θέση περιεχομένου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12" name="11 - Θέση κειμένου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14" name="13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6" name="5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- Ευθεία γραμμή σύνδεσης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8" name="7 - Ευθεία γραμμή σύνδεσης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- Ευθεία γραμμή σύνδεσης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- Ευθεία γραμμή σύνδεσης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- Ορθογώνιο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- Ευθεία γραμμή σύνδεσης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- Έλλειψη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- Θέση περιεχομένου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21" name="20 - Θέση ημερομηνίας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22" name="21 - Θέση αριθμού διαφάνειας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22 - Θέση υποσέλιδου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Ευθεία γραμμή σύνδεσης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- Έλλειψη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10" name="9 - Ευθεία γραμμή σύνδεσης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- Ορθογώνιο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- Ευθεία γραμμή σύνδεσης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- Ευθεία γραμμή σύνδεσης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- Ευθεία γραμμή σύνδεσης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18" name="17 - Θέση αριθμού διαφάνειας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20 - Θέση υποσέλιδου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- Ευθεία γραμμή σύνδεσης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5913C49-45AE-4926-BFC9-EBF79FA12E5C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- Ευθεία γραμμή σύνδεσης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- Ευθεία γραμμή σύνδεσης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- Ορθογώνιο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Ευθεία γραμμή σύνδεσης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- Έλλειψη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584B31C-C8E6-4C46-847A-471BE8E42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- Ορθογώνιο"/>
          <p:cNvSpPr/>
          <p:nvPr/>
        </p:nvSpPr>
        <p:spPr>
          <a:xfrm>
            <a:off x="0" y="4924697"/>
            <a:ext cx="9144000" cy="19333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" name="3 - Εικόνα" descr="Web-slider_draf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4924697"/>
          </a:xfrm>
          <a:prstGeom prst="rect">
            <a:avLst/>
          </a:prstGeom>
        </p:spPr>
      </p:pic>
      <p:pic>
        <p:nvPicPr>
          <p:cNvPr id="1026" name="Picture 2" descr="E:\FinalA\logo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3645" y="5257437"/>
            <a:ext cx="3276601" cy="1130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Ποιοι </a:t>
            </a:r>
            <a:r>
              <a:rPr lang="el-GR" dirty="0" err="1" smtClean="0"/>
              <a:t>ειμαστε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l-GR" spc="300" dirty="0" smtClean="0"/>
              <a:t>	Είμαστε οι </a:t>
            </a:r>
            <a:r>
              <a:rPr lang="en-US" spc="300" dirty="0" err="1" smtClean="0"/>
              <a:t>BroGrammers</a:t>
            </a:r>
            <a:r>
              <a:rPr lang="en-US" spc="300" dirty="0" smtClean="0"/>
              <a:t>, </a:t>
            </a:r>
            <a:r>
              <a:rPr lang="el-GR" spc="300" dirty="0" smtClean="0"/>
              <a:t>μια νεοσύστατη ομάδα</a:t>
            </a:r>
            <a:r>
              <a:rPr lang="en-US" spc="300" dirty="0" smtClean="0"/>
              <a:t> </a:t>
            </a:r>
            <a:r>
              <a:rPr lang="el-GR" spc="300" dirty="0" err="1" smtClean="0"/>
              <a:t>απο</a:t>
            </a:r>
            <a:r>
              <a:rPr lang="el-GR" spc="300" dirty="0" smtClean="0"/>
              <a:t> </a:t>
            </a:r>
            <a:r>
              <a:rPr lang="en-US" spc="300" dirty="0" smtClean="0"/>
              <a:t>developers</a:t>
            </a:r>
            <a:r>
              <a:rPr lang="el-GR" spc="300" dirty="0" smtClean="0"/>
              <a:t> που αποτελείτε από :</a:t>
            </a:r>
          </a:p>
          <a:p>
            <a:pPr>
              <a:buNone/>
            </a:pPr>
            <a:endParaRPr lang="el-GR" spc="300" dirty="0" smtClean="0"/>
          </a:p>
          <a:p>
            <a:pPr>
              <a:buFont typeface="Wingdings" pitchFamily="2" charset="2"/>
              <a:buChar char="Ø"/>
            </a:pPr>
            <a:r>
              <a:rPr lang="el-GR" spc="300" dirty="0" err="1" smtClean="0"/>
              <a:t>Ανδριανός</a:t>
            </a:r>
            <a:r>
              <a:rPr lang="el-GR" spc="300" dirty="0" smtClean="0"/>
              <a:t> Χρήστος</a:t>
            </a:r>
          </a:p>
          <a:p>
            <a:pPr>
              <a:buFont typeface="Wingdings" pitchFamily="2" charset="2"/>
              <a:buChar char="Ø"/>
            </a:pPr>
            <a:r>
              <a:rPr lang="el-GR" spc="300" dirty="0" err="1" smtClean="0"/>
              <a:t>Μίχας</a:t>
            </a:r>
            <a:r>
              <a:rPr lang="el-GR" spc="300" dirty="0" smtClean="0"/>
              <a:t> Γεώργιος</a:t>
            </a:r>
          </a:p>
          <a:p>
            <a:pPr>
              <a:buFont typeface="Wingdings" pitchFamily="2" charset="2"/>
              <a:buChar char="Ø"/>
            </a:pPr>
            <a:r>
              <a:rPr lang="el-GR" spc="300" dirty="0" smtClean="0"/>
              <a:t>Ποταμιάς Σωκράτης </a:t>
            </a:r>
          </a:p>
          <a:p>
            <a:pPr>
              <a:buFont typeface="Wingdings" pitchFamily="2" charset="2"/>
              <a:buChar char="Ø"/>
            </a:pPr>
            <a:r>
              <a:rPr lang="el-GR" spc="300" dirty="0" smtClean="0"/>
              <a:t>Τσαουσάκης Παύλος</a:t>
            </a:r>
          </a:p>
          <a:p>
            <a:pPr>
              <a:buFont typeface="Wingdings" pitchFamily="2" charset="2"/>
              <a:buChar char="Ø"/>
            </a:pPr>
            <a:endParaRPr lang="el-GR" spc="3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Τι </a:t>
            </a:r>
            <a:r>
              <a:rPr lang="el-GR" dirty="0" err="1" smtClean="0"/>
              <a:t>καναμε</a:t>
            </a:r>
            <a:r>
              <a:rPr lang="el-GR" dirty="0" smtClean="0"/>
              <a:t> 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l-GR" dirty="0" smtClean="0"/>
              <a:t>	</a:t>
            </a:r>
            <a:r>
              <a:rPr lang="el-GR" spc="300" dirty="0" smtClean="0"/>
              <a:t>Υλοποιήσαμε ένα πρότυπο και δίκαιο σύστημα που </a:t>
            </a:r>
            <a:r>
              <a:rPr lang="el-GR" spc="300" dirty="0" smtClean="0"/>
              <a:t>ωφελεί</a:t>
            </a:r>
            <a:r>
              <a:rPr lang="el-GR" spc="300" dirty="0" smtClean="0"/>
              <a:t>: </a:t>
            </a:r>
            <a:endParaRPr lang="el-GR" spc="300" dirty="0" smtClean="0"/>
          </a:p>
          <a:p>
            <a:pPr>
              <a:buNone/>
            </a:pPr>
            <a:endParaRPr lang="el-GR" dirty="0" smtClean="0"/>
          </a:p>
          <a:p>
            <a:pPr>
              <a:buFont typeface="Wingdings" pitchFamily="2" charset="2"/>
              <a:buChar char="§"/>
            </a:pPr>
            <a:r>
              <a:rPr lang="el-GR" spc="300" dirty="0" smtClean="0"/>
              <a:t>Ασφαλιστικούς οργανισμούς   </a:t>
            </a:r>
            <a:endParaRPr lang="el-GR" spc="300" dirty="0" smtClean="0"/>
          </a:p>
          <a:p>
            <a:pPr>
              <a:buFont typeface="Wingdings" pitchFamily="2" charset="2"/>
              <a:buChar char="§"/>
            </a:pPr>
            <a:r>
              <a:rPr lang="el-GR" spc="300" dirty="0" smtClean="0"/>
              <a:t>Πελάτες</a:t>
            </a:r>
          </a:p>
          <a:p>
            <a:pPr>
              <a:buFont typeface="Wingdings" pitchFamily="2" charset="2"/>
              <a:buChar char="§"/>
            </a:pPr>
            <a:r>
              <a:rPr lang="el-GR" spc="300" dirty="0" smtClean="0"/>
              <a:t>Συνεργεία</a:t>
            </a:r>
            <a:endParaRPr lang="el-GR" spc="300" dirty="0" smtClean="0"/>
          </a:p>
          <a:p>
            <a:pPr>
              <a:buFont typeface="Wingdings" pitchFamily="2" charset="2"/>
              <a:buChar char="§"/>
            </a:pPr>
            <a:endParaRPr lang="el-GR" spc="300" dirty="0" smtClean="0"/>
          </a:p>
          <a:p>
            <a:pPr>
              <a:buNone/>
            </a:pPr>
            <a:r>
              <a:rPr lang="en-US" spc="300" dirty="0" smtClean="0"/>
              <a:t>  </a:t>
            </a:r>
            <a:r>
              <a:rPr lang="el-GR" spc="300" dirty="0" smtClean="0"/>
              <a:t>Έχει 2 τομείς </a:t>
            </a:r>
            <a:r>
              <a:rPr lang="el-GR" sz="3200" spc="300" dirty="0" smtClean="0"/>
              <a:t>Β</a:t>
            </a:r>
            <a:r>
              <a:rPr lang="en-US" sz="3200" spc="300" dirty="0" err="1" smtClean="0"/>
              <a:t>toB</a:t>
            </a:r>
            <a:r>
              <a:rPr lang="en-US" spc="300" dirty="0" smtClean="0"/>
              <a:t>(</a:t>
            </a:r>
            <a:r>
              <a:rPr lang="en-US" dirty="0" smtClean="0"/>
              <a:t>Business-to-Business)</a:t>
            </a:r>
          </a:p>
          <a:p>
            <a:pPr>
              <a:buNone/>
            </a:pPr>
            <a:r>
              <a:rPr lang="el-GR" spc="300" dirty="0" smtClean="0"/>
              <a:t>  και </a:t>
            </a:r>
            <a:r>
              <a:rPr lang="en-US" sz="3200" spc="300" dirty="0" err="1" smtClean="0"/>
              <a:t>BtoC</a:t>
            </a:r>
            <a:r>
              <a:rPr lang="en-US" spc="300" dirty="0" smtClean="0"/>
              <a:t>(</a:t>
            </a:r>
            <a:r>
              <a:rPr lang="en-US" dirty="0" smtClean="0"/>
              <a:t>Business-to-Consumer</a:t>
            </a:r>
            <a:r>
              <a:rPr lang="en-US" spc="300" dirty="0" smtClean="0"/>
              <a:t>)</a:t>
            </a:r>
            <a:r>
              <a:rPr lang="el-GR" spc="300" dirty="0" smtClean="0"/>
              <a:t> </a:t>
            </a:r>
          </a:p>
          <a:p>
            <a:pPr>
              <a:buFont typeface="Wingdings" pitchFamily="2" charset="2"/>
              <a:buChar char="§"/>
            </a:pPr>
            <a:endParaRPr lang="el-GR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algn="ctr"/>
            <a:r>
              <a:rPr lang="el-GR" dirty="0" smtClean="0"/>
              <a:t>Μοντέλο </a:t>
            </a:r>
            <a:r>
              <a:rPr lang="en-US" sz="3200" b="1" dirty="0" smtClean="0">
                <a:solidFill>
                  <a:srgbClr val="FF0000"/>
                </a:solidFill>
              </a:rPr>
              <a:t>Business</a:t>
            </a:r>
            <a:r>
              <a:rPr lang="en-US" sz="3200" b="1" dirty="0" smtClean="0">
                <a:solidFill>
                  <a:srgbClr val="FF0000"/>
                </a:solidFill>
              </a:rPr>
              <a:t>-to-Business</a:t>
            </a:r>
            <a:endParaRPr lang="el-GR" sz="4000" b="1" dirty="0">
              <a:solidFill>
                <a:srgbClr val="FF0000"/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483326" y="1443445"/>
            <a:ext cx="7467600" cy="4873752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l-GR" spc="300" dirty="0" smtClean="0"/>
              <a:t>Πρότυπο κέντρο αξιολόγησης ζημιάς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l-GR" spc="300" dirty="0" smtClean="0"/>
              <a:t> </a:t>
            </a:r>
            <a:r>
              <a:rPr lang="el-GR" spc="300" dirty="0" smtClean="0"/>
              <a:t>Χρήση .</a:t>
            </a:r>
            <a:r>
              <a:rPr lang="en-US" spc="300" dirty="0" err="1" smtClean="0"/>
              <a:t>api</a:t>
            </a:r>
            <a:r>
              <a:rPr lang="en-US" spc="300" dirty="0" smtClean="0"/>
              <a:t>  </a:t>
            </a:r>
            <a:r>
              <a:rPr lang="el-GR" spc="300" dirty="0" smtClean="0"/>
              <a:t>υπουργείου μεταφορών</a:t>
            </a:r>
            <a:endParaRPr lang="el-GR" spc="300" dirty="0" smtClean="0"/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l-GR" spc="300" dirty="0" smtClean="0"/>
              <a:t> Προσφορές από τα συνεργεία 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l-GR" spc="300" dirty="0" smtClean="0"/>
              <a:t>Επιλογή της βέλτιστης λύσης </a:t>
            </a:r>
            <a:endParaRPr lang="en-US" spc="300" dirty="0" smtClean="0"/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l-GR" spc="300" dirty="0" smtClean="0"/>
              <a:t>Προώθηση αυτής σε πελάτες   </a:t>
            </a:r>
            <a:endParaRPr lang="el-GR" spc="300" dirty="0" smtClean="0"/>
          </a:p>
          <a:p>
            <a:pPr>
              <a:buFont typeface="Wingdings" pitchFamily="2" charset="2"/>
              <a:buChar char="§"/>
            </a:pPr>
            <a:endParaRPr lang="el-GR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44137" y="0"/>
            <a:ext cx="7467600" cy="1143000"/>
          </a:xfrm>
        </p:spPr>
        <p:txBody>
          <a:bodyPr/>
          <a:lstStyle/>
          <a:p>
            <a:pPr algn="ctr"/>
            <a:r>
              <a:rPr lang="el-GR" dirty="0" smtClean="0"/>
              <a:t>Μοντέλο </a:t>
            </a:r>
            <a:r>
              <a:rPr lang="en-US" sz="3200" b="1" dirty="0" smtClean="0">
                <a:solidFill>
                  <a:srgbClr val="FF0000"/>
                </a:solidFill>
              </a:rPr>
              <a:t>Business-to-Consumer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470263" y="1365069"/>
            <a:ext cx="7467600" cy="487375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l-GR" spc="300" dirty="0" smtClean="0"/>
              <a:t>Ο πελάτης καταγράφει την ζημία και την δηλώνει στην υπηρεσία.</a:t>
            </a:r>
          </a:p>
          <a:p>
            <a:pPr>
              <a:lnSpc>
                <a:spcPct val="200000"/>
              </a:lnSpc>
            </a:pPr>
            <a:r>
              <a:rPr lang="el-GR" spc="300" dirty="0" smtClean="0"/>
              <a:t>Γίνονται προσφορές από τα συνεργεία.</a:t>
            </a:r>
          </a:p>
          <a:p>
            <a:pPr>
              <a:lnSpc>
                <a:spcPct val="200000"/>
              </a:lnSpc>
            </a:pPr>
            <a:r>
              <a:rPr lang="el-GR" spc="300" dirty="0" smtClean="0"/>
              <a:t>Ο πελάτης επιλεγεί την λύση με τον καλύτερο συνδυασμό ποιότητα-τιμής. </a:t>
            </a:r>
            <a:endParaRPr lang="el-GR" spc="3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Ma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8720"/>
            <a:ext cx="9144000" cy="56692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- Ορθογώνιο"/>
          <p:cNvSpPr/>
          <p:nvPr/>
        </p:nvSpPr>
        <p:spPr>
          <a:xfrm>
            <a:off x="0" y="0"/>
            <a:ext cx="9144000" cy="12540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l-GR" sz="4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Προεξοχή">
  <a:themeElements>
    <a:clrScheme name="Προεξοχή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Προεξοχή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Προεξοχή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60</Words>
  <Application>Microsoft Office PowerPoint</Application>
  <PresentationFormat>Προβολή στην οθόνη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7" baseType="lpstr">
      <vt:lpstr>Προεξοχή</vt:lpstr>
      <vt:lpstr>Διαφάνεια 1</vt:lpstr>
      <vt:lpstr>Ποιοι ειμαστε</vt:lpstr>
      <vt:lpstr>Τι καναμε </vt:lpstr>
      <vt:lpstr>Μοντέλο Business-to-Business</vt:lpstr>
      <vt:lpstr>Μοντέλο Business-to-Consumer</vt:lpstr>
      <vt:lpstr>Διαφάνεια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2014-11-18T23:21:56Z</dcterms:created>
  <dcterms:modified xsi:type="dcterms:W3CDTF">2016-10-02T13:28:52Z</dcterms:modified>
</cp:coreProperties>
</file>