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8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- Ευθεία γραμμή σύνδεσης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Έλλειψη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- Έλλειψη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- Έλλειψη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Έλλειψη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Ευθεία γραμμή σύνδεσης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3" name="12 - Θέση περιεχομένου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2" name="11 - Θέση κειμένου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4" name="13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6" name="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1" name="20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Ορθογώνιο"/>
          <p:cNvSpPr/>
          <p:nvPr/>
        </p:nvSpPr>
        <p:spPr>
          <a:xfrm>
            <a:off x="0" y="4924697"/>
            <a:ext cx="9144000" cy="1933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3 - Εικόνα" descr="Web-slider_dra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4924697"/>
          </a:xfrm>
          <a:prstGeom prst="rect">
            <a:avLst/>
          </a:prstGeom>
        </p:spPr>
      </p:pic>
      <p:pic>
        <p:nvPicPr>
          <p:cNvPr id="1026" name="Picture 2" descr="E:\FinalA\logo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645" y="5257437"/>
            <a:ext cx="3276601" cy="113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Ποιοι </a:t>
            </a:r>
            <a:r>
              <a:rPr lang="el-GR" dirty="0" err="1" smtClean="0"/>
              <a:t>ειμαστε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spc="300" dirty="0" smtClean="0"/>
              <a:t>	Είμαστε οι </a:t>
            </a:r>
            <a:r>
              <a:rPr lang="en-US" spc="300" dirty="0" err="1" smtClean="0"/>
              <a:t>BroGrammers</a:t>
            </a:r>
            <a:r>
              <a:rPr lang="en-US" spc="300" dirty="0" smtClean="0"/>
              <a:t>, </a:t>
            </a:r>
            <a:r>
              <a:rPr lang="el-GR" spc="300" dirty="0" smtClean="0"/>
              <a:t>μια νεοσύστατη ομάδα</a:t>
            </a:r>
            <a:r>
              <a:rPr lang="en-US" spc="300" dirty="0" smtClean="0"/>
              <a:t> </a:t>
            </a:r>
            <a:r>
              <a:rPr lang="el-GR" spc="300" dirty="0" err="1" smtClean="0"/>
              <a:t>απο</a:t>
            </a:r>
            <a:r>
              <a:rPr lang="el-GR" spc="300" dirty="0" smtClean="0"/>
              <a:t> </a:t>
            </a:r>
            <a:r>
              <a:rPr lang="en-US" spc="300" dirty="0" smtClean="0"/>
              <a:t>developers</a:t>
            </a:r>
            <a:r>
              <a:rPr lang="el-GR" spc="300" dirty="0" smtClean="0"/>
              <a:t> που αποτελείτε από :</a:t>
            </a:r>
          </a:p>
          <a:p>
            <a:pPr>
              <a:buNone/>
            </a:pPr>
            <a:endParaRPr lang="el-GR" spc="300" dirty="0" smtClean="0"/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Ανδριανός</a:t>
            </a:r>
            <a:r>
              <a:rPr lang="el-GR" spc="300" dirty="0" smtClean="0"/>
              <a:t> Χρήστος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Μίχας</a:t>
            </a:r>
            <a:r>
              <a:rPr lang="el-GR" spc="300" dirty="0" smtClean="0"/>
              <a:t> Γεώργιος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Ποταμιάς Σωκράτης 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Τσαουσάκης Παύλος</a:t>
            </a:r>
          </a:p>
          <a:p>
            <a:pPr>
              <a:buFont typeface="Wingdings" pitchFamily="2" charset="2"/>
              <a:buChar char="Ø"/>
            </a:pPr>
            <a:endParaRPr lang="el-GR" spc="3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</a:t>
            </a:r>
            <a:r>
              <a:rPr lang="el-GR" dirty="0" err="1" smtClean="0"/>
              <a:t>καναμε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pc="300" dirty="0" smtClean="0"/>
              <a:t>Υλοποιήσαμε ένα πρότυπο και δίκαιο σύστημα που ενώνει : </a:t>
            </a:r>
          </a:p>
          <a:p>
            <a:pPr>
              <a:buNone/>
            </a:pPr>
            <a:endParaRPr lang="el-GR" dirty="0" smtClean="0"/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Πελάτες</a:t>
            </a:r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Ασφαλιστικές  </a:t>
            </a:r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Συνεργεία</a:t>
            </a:r>
          </a:p>
          <a:p>
            <a:pPr>
              <a:buFont typeface="Wingdings" pitchFamily="2" charset="2"/>
              <a:buChar char="§"/>
            </a:pPr>
            <a:endParaRPr lang="el-GR" spc="300" dirty="0" smtClean="0"/>
          </a:p>
          <a:p>
            <a:pPr>
              <a:buNone/>
            </a:pPr>
            <a:r>
              <a:rPr lang="en-US" spc="300" dirty="0" smtClean="0"/>
              <a:t>  </a:t>
            </a:r>
            <a:r>
              <a:rPr lang="el-GR" spc="300" dirty="0" smtClean="0"/>
              <a:t>Έχει 2 τομείς Β</a:t>
            </a:r>
            <a:r>
              <a:rPr lang="en-US" spc="300" dirty="0" err="1" smtClean="0"/>
              <a:t>toB</a:t>
            </a:r>
            <a:r>
              <a:rPr lang="en-US" spc="300" dirty="0" smtClean="0"/>
              <a:t>(</a:t>
            </a:r>
            <a:r>
              <a:rPr lang="en-US" dirty="0" smtClean="0"/>
              <a:t>Business-to-Business)</a:t>
            </a:r>
          </a:p>
          <a:p>
            <a:pPr>
              <a:buNone/>
            </a:pPr>
            <a:r>
              <a:rPr lang="el-GR" spc="300" dirty="0" smtClean="0"/>
              <a:t>  και </a:t>
            </a:r>
            <a:r>
              <a:rPr lang="en-US" spc="300" dirty="0" err="1" smtClean="0"/>
              <a:t>BtoC</a:t>
            </a:r>
            <a:r>
              <a:rPr lang="en-US" spc="300" dirty="0" smtClean="0"/>
              <a:t>(</a:t>
            </a:r>
            <a:r>
              <a:rPr lang="en-US" dirty="0" smtClean="0"/>
              <a:t>Business-to-Consumer</a:t>
            </a:r>
            <a:r>
              <a:rPr lang="en-US" spc="300" dirty="0" smtClean="0"/>
              <a:t>)</a:t>
            </a:r>
            <a:r>
              <a:rPr lang="el-GR" spc="3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dirty="0" smtClean="0"/>
              <a:t>Business-to-Consumer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200" spc="300" dirty="0" smtClean="0"/>
              <a:t>Μετά από ένα ατύχημα ο πελάτης βγάζει</a:t>
            </a:r>
          </a:p>
          <a:p>
            <a:pPr>
              <a:buNone/>
            </a:pPr>
            <a:r>
              <a:rPr lang="el-GR" sz="2200" spc="300" dirty="0" smtClean="0"/>
              <a:t>φωτογραφίες και με μαζί μια μικρή περιγραφή</a:t>
            </a:r>
          </a:p>
          <a:p>
            <a:pPr>
              <a:buNone/>
            </a:pPr>
            <a:r>
              <a:rPr lang="el-GR" sz="2200" spc="300" dirty="0" smtClean="0"/>
              <a:t>το ανεβάζει στην υπηρεσία.</a:t>
            </a:r>
          </a:p>
          <a:p>
            <a:pPr>
              <a:buNone/>
            </a:pPr>
            <a:endParaRPr lang="el-GR" sz="2200" spc="300" dirty="0" smtClean="0"/>
          </a:p>
          <a:p>
            <a:pPr>
              <a:buNone/>
            </a:pPr>
            <a:r>
              <a:rPr lang="el-GR" sz="2200" spc="300" dirty="0" smtClean="0"/>
              <a:t>Η υπηρεσία δημοσιεύει την αίτηση στα</a:t>
            </a:r>
          </a:p>
          <a:p>
            <a:pPr>
              <a:buNone/>
            </a:pPr>
            <a:r>
              <a:rPr lang="el-GR" sz="2200" spc="300" dirty="0" smtClean="0"/>
              <a:t>συνεργεία και αυτά κάνουν προσφορές για</a:t>
            </a:r>
          </a:p>
          <a:p>
            <a:pPr>
              <a:buNone/>
            </a:pPr>
            <a:r>
              <a:rPr lang="el-GR" sz="2200" spc="300" dirty="0" smtClean="0"/>
              <a:t>τιμή και χρόνο επισκευής.</a:t>
            </a:r>
          </a:p>
          <a:p>
            <a:pPr>
              <a:buNone/>
            </a:pPr>
            <a:endParaRPr lang="el-GR" sz="2200" spc="300" dirty="0" smtClean="0"/>
          </a:p>
          <a:p>
            <a:pPr>
              <a:buNone/>
            </a:pPr>
            <a:r>
              <a:rPr lang="el-GR" sz="2200" spc="300" dirty="0" smtClean="0"/>
              <a:t>Με αυτόν τον τρόπο ο πελάτης κερδίζει τον</a:t>
            </a:r>
          </a:p>
          <a:p>
            <a:pPr>
              <a:buNone/>
            </a:pPr>
            <a:r>
              <a:rPr lang="el-GR" sz="2200" spc="300" dirty="0" smtClean="0"/>
              <a:t>καλύτερο συνδυασμό ποιότητας-τιμής</a:t>
            </a:r>
            <a:r>
              <a:rPr lang="el-GR" sz="2600" dirty="0" smtClean="0"/>
              <a:t>.</a:t>
            </a:r>
            <a:endParaRPr lang="el-GR" sz="26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70263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dirty="0" smtClean="0"/>
              <a:t>Business-to-Business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4879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l-GR" dirty="0" smtClean="0"/>
              <a:t> </a:t>
            </a:r>
            <a:r>
              <a:rPr lang="el-GR" sz="8800" spc="300" dirty="0" smtClean="0"/>
              <a:t>Μετά από ένα ατύχημα, η ασφαλιστική</a:t>
            </a:r>
          </a:p>
          <a:p>
            <a:pPr>
              <a:buNone/>
            </a:pPr>
            <a:r>
              <a:rPr lang="el-GR" sz="8800" spc="300" dirty="0" smtClean="0"/>
              <a:t>πηγαίνει το όχημα σε ένα κέντρο αξιολόγησης</a:t>
            </a:r>
          </a:p>
          <a:p>
            <a:pPr>
              <a:buNone/>
            </a:pPr>
            <a:r>
              <a:rPr lang="el-GR" sz="8800" spc="300" dirty="0" smtClean="0"/>
              <a:t>της ζημιάς.</a:t>
            </a:r>
          </a:p>
          <a:p>
            <a:pPr>
              <a:buNone/>
            </a:pPr>
            <a:r>
              <a:rPr lang="el-GR" sz="8800" spc="300" dirty="0" smtClean="0"/>
              <a:t> </a:t>
            </a:r>
          </a:p>
          <a:p>
            <a:pPr>
              <a:buNone/>
            </a:pPr>
            <a:r>
              <a:rPr lang="el-GR" sz="8800" spc="300" dirty="0" smtClean="0"/>
              <a:t>Εκεί δημιουργείτε μια φόρμα με τους</a:t>
            </a:r>
          </a:p>
          <a:p>
            <a:pPr>
              <a:buNone/>
            </a:pPr>
            <a:r>
              <a:rPr lang="el-GR" sz="8800" spc="300" dirty="0" smtClean="0"/>
              <a:t>κωδικούς των ανταλλακτικών η όποια</a:t>
            </a:r>
          </a:p>
          <a:p>
            <a:pPr>
              <a:buNone/>
            </a:pPr>
            <a:r>
              <a:rPr lang="el-GR" sz="8800" spc="300" dirty="0" smtClean="0"/>
              <a:t>ανεβαίνει στην υπηρεσία μας.</a:t>
            </a:r>
            <a:br>
              <a:rPr lang="el-GR" sz="8800" spc="300" dirty="0" smtClean="0"/>
            </a:br>
            <a:endParaRPr lang="el-GR" sz="8800" spc="300" dirty="0" smtClean="0"/>
          </a:p>
          <a:p>
            <a:pPr>
              <a:buNone/>
            </a:pPr>
            <a:r>
              <a:rPr lang="el-GR" sz="8800" spc="300" dirty="0" smtClean="0"/>
              <a:t>Με παρόμοιο τρόπο γίνονται προσφορές από</a:t>
            </a:r>
          </a:p>
          <a:p>
            <a:pPr>
              <a:buNone/>
            </a:pPr>
            <a:r>
              <a:rPr lang="el-GR" sz="8800" spc="300" dirty="0" smtClean="0"/>
              <a:t>τα συνεργεία και η ασφαλιστική διαλέγει το</a:t>
            </a:r>
          </a:p>
          <a:p>
            <a:pPr>
              <a:buNone/>
            </a:pPr>
            <a:r>
              <a:rPr lang="el-GR" sz="8800" spc="300" dirty="0" smtClean="0"/>
              <a:t>βέλτιστο</a:t>
            </a:r>
            <a:r>
              <a:rPr lang="el-GR" sz="8800" dirty="0" smtClean="0"/>
              <a:t>.</a:t>
            </a:r>
          </a:p>
          <a:p>
            <a:pPr>
              <a:buNone/>
            </a:pPr>
            <a:r>
              <a:rPr lang="el-GR" dirty="0" smtClean="0"/>
              <a:t> </a:t>
            </a:r>
          </a:p>
          <a:p>
            <a:pPr>
              <a:buNone/>
            </a:pPr>
            <a:r>
              <a:rPr lang="el-GR" dirty="0" smtClean="0"/>
              <a:t>  </a:t>
            </a:r>
          </a:p>
          <a:p>
            <a:pPr>
              <a:buNone/>
            </a:pPr>
            <a:r>
              <a:rPr lang="el-GR" sz="8800" spc="300" dirty="0" smtClean="0"/>
              <a:t>Το μοντέλο αυτό με μικρές προσαρμογές</a:t>
            </a:r>
          </a:p>
          <a:p>
            <a:pPr>
              <a:buNone/>
            </a:pPr>
            <a:r>
              <a:rPr lang="el-GR" sz="8800" spc="300" dirty="0" smtClean="0"/>
              <a:t>είναι προσαρμόσιμο και σε άλλες </a:t>
            </a:r>
            <a:r>
              <a:rPr lang="en-US" sz="8800" spc="300" dirty="0" err="1" smtClean="0"/>
              <a:t>Bto</a:t>
            </a:r>
            <a:r>
              <a:rPr lang="el-GR" sz="8800" spc="300" dirty="0" smtClean="0"/>
              <a:t>Β</a:t>
            </a:r>
          </a:p>
          <a:p>
            <a:pPr>
              <a:buNone/>
            </a:pPr>
            <a:r>
              <a:rPr lang="el-GR" sz="8800" spc="300" dirty="0" smtClean="0"/>
              <a:t>υπηρεσίες.</a:t>
            </a:r>
            <a:endParaRPr lang="el-GR" sz="8800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8720"/>
            <a:ext cx="9144000" cy="56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- Ορθογώνιο"/>
          <p:cNvSpPr/>
          <p:nvPr/>
        </p:nvSpPr>
        <p:spPr>
          <a:xfrm>
            <a:off x="0" y="0"/>
            <a:ext cx="9144000" cy="12540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l-GR" sz="4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ροεξοχή">
  <a:themeElements>
    <a:clrScheme name="Προεξοχή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Προεξοχή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Προεξοχή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92</Words>
  <Application>Microsoft Office PowerPoint</Application>
  <PresentationFormat>Προβολή στην οθόνη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Προεξοχή</vt:lpstr>
      <vt:lpstr>Διαφάνεια 1</vt:lpstr>
      <vt:lpstr>Ποιοι ειμαστε</vt:lpstr>
      <vt:lpstr>Τι καναμε </vt:lpstr>
      <vt:lpstr>Μοντέλο Business-to-Consumer</vt:lpstr>
      <vt:lpstr>Μοντέλο Business-to-Business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2016-10-02T11:45:35Z</dcterms:modified>
</cp:coreProperties>
</file>