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0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2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8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34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81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94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6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23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0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3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5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072599-55BA-4B79-9487-CAA95D14ABF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02FD6C1-0306-42B1-B3D1-DAD219F7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38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Auctions &amp; Insurance</a:t>
            </a:r>
            <a:br>
              <a:rPr lang="en-US" dirty="0" smtClean="0"/>
            </a:br>
            <a:r>
              <a:rPr lang="en-US" dirty="0" smtClean="0"/>
              <a:t>A&amp;I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657600"/>
            <a:ext cx="9144000" cy="2220028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b="1" dirty="0" smtClean="0"/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Team name:  </a:t>
            </a:r>
            <a:r>
              <a:rPr lang="en-US" dirty="0" smtClean="0">
                <a:solidFill>
                  <a:schemeClr val="tx1"/>
                </a:solidFill>
              </a:rPr>
              <a:t>Code-Bros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Developers: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Sigas</a:t>
            </a:r>
            <a:r>
              <a:rPr lang="en-US" dirty="0" smtClean="0">
                <a:solidFill>
                  <a:schemeClr val="tx1"/>
                </a:solidFill>
              </a:rPr>
              <a:t> Christos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Agapiou </a:t>
            </a:r>
            <a:r>
              <a:rPr lang="en-US" dirty="0" err="1" smtClean="0">
                <a:solidFill>
                  <a:schemeClr val="tx1"/>
                </a:solidFill>
              </a:rPr>
              <a:t>Marinos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Sigas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Georgios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618" y="4639541"/>
            <a:ext cx="2535382" cy="2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57" y="268623"/>
            <a:ext cx="8534400" cy="1507067"/>
          </a:xfrm>
        </p:spPr>
        <p:txBody>
          <a:bodyPr/>
          <a:lstStyle/>
          <a:p>
            <a:r>
              <a:rPr lang="en-US" dirty="0" smtClean="0"/>
              <a:t>Our web app: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84" y="2535382"/>
            <a:ext cx="8534400" cy="3615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</a:t>
            </a:r>
            <a:r>
              <a:rPr lang="en-US" dirty="0" smtClean="0"/>
              <a:t>ser profile available for every company to see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sets a desirable insurance price for his products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Live Auctions between insurance companies (hidden bids)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Best bid for the customer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168</TotalTime>
  <Words>50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Auctions &amp; Insurance A&amp;I</vt:lpstr>
      <vt:lpstr>Our web app: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Auctions &amp; Insurance A&amp;I</dc:title>
  <dc:creator>gagapiou</dc:creator>
  <cp:lastModifiedBy>gagapiou</cp:lastModifiedBy>
  <cp:revision>8</cp:revision>
  <dcterms:created xsi:type="dcterms:W3CDTF">2016-10-02T11:26:16Z</dcterms:created>
  <dcterms:modified xsi:type="dcterms:W3CDTF">2016-10-02T14:20:55Z</dcterms:modified>
</cp:coreProperties>
</file>