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6" r:id="rId6"/>
    <p:sldId id="265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800-6AAC-4D07-858B-D33C32B236AB}" type="datetimeFigureOut">
              <a:rPr lang="el-GR" smtClean="0"/>
              <a:pPr/>
              <a:t>2/10/2016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EF-296C-4390-BF0C-4E5E9A294B6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41449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800-6AAC-4D07-858B-D33C32B236AB}" type="datetimeFigureOut">
              <a:rPr lang="el-GR" smtClean="0"/>
              <a:pPr/>
              <a:t>2/10/2016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EF-296C-4390-BF0C-4E5E9A294B6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78567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800-6AAC-4D07-858B-D33C32B236AB}" type="datetimeFigureOut">
              <a:rPr lang="el-GR" smtClean="0"/>
              <a:pPr/>
              <a:t>2/10/2016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EF-296C-4390-BF0C-4E5E9A294B6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30005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800-6AAC-4D07-858B-D33C32B236AB}" type="datetimeFigureOut">
              <a:rPr lang="el-GR" smtClean="0"/>
              <a:pPr/>
              <a:t>2/10/2016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EF-296C-4390-BF0C-4E5E9A294B6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3260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800-6AAC-4D07-858B-D33C32B236AB}" type="datetimeFigureOut">
              <a:rPr lang="el-GR" smtClean="0"/>
              <a:pPr/>
              <a:t>2/10/2016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EF-296C-4390-BF0C-4E5E9A294B6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61074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800-6AAC-4D07-858B-D33C32B236AB}" type="datetimeFigureOut">
              <a:rPr lang="el-GR" smtClean="0"/>
              <a:pPr/>
              <a:t>2/10/2016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EF-296C-4390-BF0C-4E5E9A294B6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00575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800-6AAC-4D07-858B-D33C32B236AB}" type="datetimeFigureOut">
              <a:rPr lang="el-GR" smtClean="0"/>
              <a:pPr/>
              <a:t>2/10/2016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EF-296C-4390-BF0C-4E5E9A294B6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77311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800-6AAC-4D07-858B-D33C32B236AB}" type="datetimeFigureOut">
              <a:rPr lang="el-GR" smtClean="0"/>
              <a:pPr/>
              <a:t>2/10/2016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EF-296C-4390-BF0C-4E5E9A294B6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2627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800-6AAC-4D07-858B-D33C32B236AB}" type="datetimeFigureOut">
              <a:rPr lang="el-GR" smtClean="0"/>
              <a:pPr/>
              <a:t>2/10/2016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EF-296C-4390-BF0C-4E5E9A294B6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94267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800-6AAC-4D07-858B-D33C32B236AB}" type="datetimeFigureOut">
              <a:rPr lang="el-GR" smtClean="0"/>
              <a:pPr/>
              <a:t>2/10/2016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EF-296C-4390-BF0C-4E5E9A294B6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80987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800-6AAC-4D07-858B-D33C32B236AB}" type="datetimeFigureOut">
              <a:rPr lang="el-GR" smtClean="0"/>
              <a:pPr/>
              <a:t>2/10/2016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EF-296C-4390-BF0C-4E5E9A294B6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47590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2800-6AAC-4D07-858B-D33C32B236AB}" type="datetimeFigureOut">
              <a:rPr lang="el-GR" smtClean="0"/>
              <a:pPr/>
              <a:t>2/10/2016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14EF-296C-4390-BF0C-4E5E9A294B6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76379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E:\5908594_2887560_HD.mp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5908594_2887560_HD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11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Image result for lo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6148" name="AutoShape 4" descr="Image result for lo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6150" name="AutoShape 6" descr="Image result for lo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8604"/>
            <a:ext cx="6467475" cy="3676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6 - TextBox"/>
          <p:cNvSpPr txBox="1"/>
          <p:nvPr/>
        </p:nvSpPr>
        <p:spPr>
          <a:xfrm>
            <a:off x="1071538" y="4643446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Ασφαλισμένου</a:t>
            </a:r>
            <a:endParaRPr lang="el-GR" sz="2800" dirty="0"/>
          </a:p>
        </p:txBody>
      </p:sp>
      <p:sp>
        <p:nvSpPr>
          <p:cNvPr id="8" name="7 - Ορθογώνιο"/>
          <p:cNvSpPr/>
          <p:nvPr/>
        </p:nvSpPr>
        <p:spPr>
          <a:xfrm>
            <a:off x="5643570" y="4643446"/>
            <a:ext cx="2218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/>
              <a:t>Ασφαλιστικής</a:t>
            </a:r>
          </a:p>
        </p:txBody>
      </p:sp>
      <p:pic>
        <p:nvPicPr>
          <p:cNvPr id="6152" name="Picture 8" descr="C:\Users\geiasou\AppData\Local\Microsoft\Windows\Temporary Internet Files\Content.IE5\E6LDOCXC\Redhear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5000636"/>
            <a:ext cx="960427" cy="973817"/>
          </a:xfrm>
          <a:prstGeom prst="rect">
            <a:avLst/>
          </a:prstGeom>
          <a:noFill/>
        </p:spPr>
      </p:pic>
      <p:pic>
        <p:nvPicPr>
          <p:cNvPr id="10" name="Picture 8" descr="C:\Users\geiasou\AppData\Local\Microsoft\Windows\Temporary Internet Files\Content.IE5\E6LDOCXC\Redheart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4214818"/>
            <a:ext cx="571504" cy="579472"/>
          </a:xfrm>
          <a:prstGeom prst="rect">
            <a:avLst/>
          </a:prstGeom>
          <a:noFill/>
        </p:spPr>
      </p:pic>
      <p:pic>
        <p:nvPicPr>
          <p:cNvPr id="11" name="Picture 8" descr="C:\Users\geiasou\AppData\Local\Microsoft\Windows\Temporary Internet Files\Content.IE5\E6LDOCXC\Redhear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4214818"/>
            <a:ext cx="960427" cy="973817"/>
          </a:xfrm>
          <a:prstGeom prst="rect">
            <a:avLst/>
          </a:prstGeom>
          <a:noFill/>
        </p:spPr>
      </p:pic>
      <p:pic>
        <p:nvPicPr>
          <p:cNvPr id="12" name="Picture 8" descr="C:\Users\geiasou\AppData\Local\Microsoft\Windows\Temporary Internet Files\Content.IE5\E6LDOCXC\Redheart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5072074"/>
            <a:ext cx="396781" cy="402313"/>
          </a:xfrm>
          <a:prstGeom prst="rect">
            <a:avLst/>
          </a:prstGeom>
          <a:noFill/>
        </p:spPr>
      </p:pic>
      <p:pic>
        <p:nvPicPr>
          <p:cNvPr id="13" name="Picture 8" descr="C:\Users\geiasou\AppData\Local\Microsoft\Windows\Temporary Internet Files\Content.IE5\E6LDOCXC\Redheart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9124" y="5357826"/>
            <a:ext cx="396781" cy="402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975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Ορθογώνιο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050" name="Picture 2" descr="Image result for i love insur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3643314"/>
            <a:ext cx="2000244" cy="2000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429000"/>
            <a:ext cx="2357454" cy="2143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8" descr="C:\Users\geiasou\AppData\Local\Microsoft\Windows\Temporary Internet Files\Content.IE5\E6LDOCXC\Redheart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7500966"/>
            <a:ext cx="396781" cy="402313"/>
          </a:xfrm>
          <a:prstGeom prst="rect">
            <a:avLst/>
          </a:prstGeom>
          <a:noFill/>
        </p:spPr>
      </p:pic>
      <p:pic>
        <p:nvPicPr>
          <p:cNvPr id="7" name="Picture 8" descr="C:\Users\geiasou\AppData\Local\Microsoft\Windows\Temporary Internet Files\Content.IE5\E6LDOCXC\Redheart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7072338"/>
            <a:ext cx="396781" cy="402313"/>
          </a:xfrm>
          <a:prstGeom prst="rect">
            <a:avLst/>
          </a:prstGeom>
          <a:noFill/>
        </p:spPr>
      </p:pic>
      <p:pic>
        <p:nvPicPr>
          <p:cNvPr id="8" name="Picture 8" descr="C:\Users\geiasou\AppData\Local\Microsoft\Windows\Temporary Internet Files\Content.IE5\E6LDOCXC\Redheart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5272" y="6858000"/>
            <a:ext cx="396781" cy="402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0.21855 C -0.10209 0.20999 -0.0908 0.21022 -0.07969 0.20883 C -0.07188 0.20652 -0.06424 0.20467 -0.05643 0.20305 C -0.05313 0.20166 -0.04306 0.20166 -0.04931 0.19334 C -0.05035 0.19195 -0.05226 0.19218 -0.05365 0.19149 C -0.05799 0.18571 -0.06094 0.18247 -0.06667 0.17992 C -0.07657 0.17137 -0.08594 0.15818 -0.09705 0.15287 C -0.09809 0.15102 -0.09861 0.1487 -0.1 0.14708 C -0.10261 0.14408 -0.10868 0.13945 -0.10868 0.13968 C -0.11511 0.11239 -0.09028 0.11378 -0.07813 0.11216 C -0.06858 0.10962 -0.05868 0.1117 -0.04931 0.10846 C -0.04914 0.10846 -0.04636 0.0969 -0.04636 0.09667 C -0.04896 0.0858 -0.04566 0.09551 -0.05209 0.08695 C -0.0533 0.08534 -0.05365 0.08279 -0.05504 0.0814 C -0.06129 0.074 -0.06198 0.07423 -0.06806 0.07169 C -0.07518 0.06522 -0.08195 0.06337 -0.08976 0.05643 C -0.09358 0.05296 -0.10278 0.05065 -0.10278 0.05088 C -0.10469 0.04648 -0.10677 0.04301 -0.10868 0.03885 C -0.10955 0.037 -0.11146 0.0333 -0.11146 0.03353 C -0.1092 0.01387 -0.10591 0.00694 -0.09132 0.00046 C -0.0757 -0.00671 -0.09914 0.00393 -0.08264 -0.00555 C -0.07986 -0.00694 -0.07379 -0.00925 -0.07379 -0.00902 C -0.0665 -0.01596 -0.07049 -0.01133 -0.06372 -0.02475 C -0.06268 -0.02683 -0.06077 -0.03053 -0.06077 -0.0303 C -0.06025 -0.03238 -0.06025 -0.03469 -0.05938 -0.03654 C -0.05834 -0.03839 -0.05573 -0.03839 -0.05504 -0.04024 C -0.05382 -0.04394 -0.05417 -0.04787 -0.05365 -0.05181 C -0.05417 -0.06429 -0.05191 -0.07771 -0.05643 -0.08835 C -0.0691 -0.11841 -0.08907 -0.14177 -0.09705 -0.1753 C -0.09566 -0.19774 -0.09809 -0.20213 -0.08403 -0.20814 C -0.07952 -0.21693 -0.07882 -0.21346 -0.0724 -0.21786 C -0.06806 -0.22086 -0.06719 -0.22271 -0.06372 -0.22734 C -0.06233 -0.23312 -0.06077 -0.2389 -0.05938 -0.24468 C -0.06094 -0.27683 -0.0599 -0.27822 -0.0724 -0.30273 C -0.07535 -0.30851 -0.07813 -0.31429 -0.08108 -0.32008 C -0.08212 -0.32193 -0.08403 -0.32586 -0.08403 -0.32563 C -0.08577 -0.33303 -0.08959 -0.33603 -0.09132 -0.3432 C -0.09236 -0.34713 -0.0941 -0.35477 -0.0941 -0.35453 C -0.09254 -0.36355 -0.09202 -0.36749 -0.08542 -0.37026 C -0.07917 -0.37581 -0.07431 -0.38229 -0.06806 -0.38761 C -0.06476 -0.40102 -0.0625 -0.41466 -0.05938 -0.42831 C -0.0599 -0.4438 -0.0599 -0.45907 -0.06077 -0.47456 C -0.06111 -0.48127 -0.06806 -0.49191 -0.06806 -0.49168 C -0.07136 -0.50578 -0.0665 -0.4896 -0.07379 -0.50162 C -0.07483 -0.50324 -0.07448 -0.50578 -0.07535 -0.5074 C -0.07657 -0.50972 -0.07848 -0.5111 -0.07969 -0.51318 C -0.08889 -0.52891 -0.08125 -0.52105 -0.08976 -0.52868 C -0.09254 -0.53886 -0.09184 -0.54949 -0.08837 -0.55944 " pathEditMode="relative" rAng="0" ptsTypes="fffffffffffffffffffffffffffffffffffffffffffffff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-38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07 0.02127 C -0.0625 0.0111 -0.06909 0.00531 -0.07448 -0.00185 C -0.08524 -0.01619 -0.07291 -0.00417 -0.08316 -0.01342 C -0.08993 -0.0266 -0.08802 -0.02059 -0.09045 -0.03076 C -0.0868 -0.0377 -0.08472 -0.03793 -0.07882 -0.04048 C -0.07326 -0.04556 -0.06649 -0.04926 -0.06007 -0.05204 C -0.05868 -0.05343 -0.05729 -0.05505 -0.05573 -0.05597 C -0.05295 -0.05759 -0.04687 -0.05967 -0.04687 -0.05944 C -0.04114 -0.06476 -0.03888 -0.06245 -0.0368 -0.07123 C -0.03819 -0.07262 -0.03958 -0.07401 -0.04114 -0.07517 C -0.04253 -0.07609 -0.04409 -0.07609 -0.04548 -0.07702 C -0.05138 -0.08141 -0.05711 -0.08742 -0.06284 -0.09251 C -0.06909 -0.09806 -0.07448 -0.105 -0.08177 -0.10801 C -0.08819 -0.12073 -0.0835 -0.12535 -0.07448 -0.12928 C -0.07152 -0.13183 -0.06909 -0.1353 -0.06579 -0.13691 C -0.06441 -0.13761 -0.06284 -0.13807 -0.06145 -0.139 C -0.0585 -0.14131 -0.05573 -0.14408 -0.05277 -0.14663 C -0.05138 -0.14802 -0.04843 -0.15056 -0.04843 -0.15033 C -0.04652 -0.15449 -0.04444 -0.15819 -0.04253 -0.16212 C -0.04166 -0.16397 -0.03975 -0.1679 -0.03975 -0.16767 C -0.04149 -0.17993 -0.04323 -0.18201 -0.05138 -0.1871 C -0.05573 -0.19288 -0.05937 -0.19404 -0.06441 -0.19866 C -0.071 -0.20491 -0.07656 -0.21208 -0.08316 -0.21809 C -0.08628 -0.22942 -0.08472 -0.24098 -0.07586 -0.24515 C -0.06579 -0.25856 -0.07691 -0.24561 -0.06718 -0.25278 C -0.06076 -0.25764 -0.05659 -0.26319 -0.04982 -0.26642 C -0.04548 -0.27221 -0.04166 -0.27406 -0.03975 -0.28169 C -0.04062 -0.29857 -0.03732 -0.30967 -0.04687 -0.31846 C -0.04739 -0.32031 -0.04739 -0.32285 -0.04843 -0.32424 C -0.05364 -0.33095 -0.06302 -0.33858 -0.07013 -0.34159 C -0.07152 -0.34737 -0.07309 -0.35315 -0.07448 -0.35893 C -0.07257 -0.36934 -0.06666 -0.37604 -0.06007 -0.38206 C -0.04965 -0.39154 -0.06336 -0.3698 -0.04687 -0.39177 C -0.04132 -0.39917 -0.04427 -0.39593 -0.03819 -0.40148 C -0.03159 -0.41467 -0.0335 -0.40865 -0.03107 -0.41883 C -0.03177 -0.42415 -0.03107 -0.43062 -0.03385 -0.43432 C -0.03628 -0.43756 -0.04253 -0.44196 -0.04253 -0.44172 C -0.04513 -0.45167 -0.04218 -0.44519 -0.04843 -0.44982 C -0.05138 -0.45213 -0.05711 -0.45745 -0.05711 -0.45722 C -0.06614 -0.47503 -0.05833 -0.48266 -0.04982 -0.49607 C -0.04618 -0.50185 -0.04427 -0.50902 -0.04114 -0.51527 C -0.0401 -0.5192 -0.03784 -0.5229 -0.03819 -0.52706 C -0.03975 -0.54256 -0.03888 -0.54048 -0.04253 -0.55389 C -0.04461 -0.56198 -0.04843 -0.57216 -0.04843 -0.58095 " pathEditMode="relative" rAng="0" ptsTypes="fffffffffffffffffffffffffffffffffffffffffff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30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88 0.18895 C 0.04045 0.17877 0.03386 0.17299 0.02847 0.16582 C 0.01771 0.15148 0.03004 0.16351 0.01979 0.15426 C 0.01302 0.14108 0.01493 0.14709 0.0125 0.13691 C 0.01615 0.12998 0.01823 0.12975 0.02413 0.1272 C 0.02969 0.12211 0.03646 0.11841 0.04288 0.11564 C 0.04427 0.11425 0.04566 0.11263 0.04722 0.11171 C 0.05 0.11009 0.05608 0.10801 0.05608 0.10824 C 0.06181 0.10292 0.06406 0.10523 0.06615 0.09644 C 0.06476 0.09506 0.06337 0.09367 0.06181 0.09251 C 0.06042 0.09159 0.05886 0.09159 0.05747 0.09066 C 0.05156 0.08627 0.04583 0.08025 0.04011 0.07517 C 0.03386 0.06962 0.02847 0.06268 0.02118 0.05967 C 0.01476 0.04695 0.01945 0.04233 0.02847 0.03839 C 0.03143 0.03585 0.03386 0.03238 0.03715 0.03076 C 0.03854 0.03007 0.04011 0.02961 0.04149 0.02868 C 0.04445 0.02637 0.04722 0.02359 0.05018 0.02105 C 0.05156 0.01966 0.05452 0.01712 0.05452 0.01735 C 0.05643 0.01319 0.05851 0.00949 0.06042 0.00556 C 0.06129 0.0037 0.0632 -0.00023 0.0632 -4.6161E-6 C 0.06146 -0.01225 0.05972 -0.01433 0.05156 -0.01942 C 0.04722 -0.0252 0.04358 -0.02636 0.03854 -0.03099 C 0.03195 -0.03723 0.02639 -0.0444 0.01979 -0.05041 C 0.01667 -0.06174 0.01823 -0.07331 0.02708 -0.07747 C 0.03715 -0.09088 0.02604 -0.07793 0.03577 -0.0851 C 0.04219 -0.08996 0.04636 -0.09551 0.05313 -0.09875 C 0.05747 -0.10453 0.06129 -0.10638 0.0632 -0.11401 C 0.06233 -0.13089 0.06563 -0.14199 0.05608 -0.15078 C 0.05556 -0.15263 0.05556 -0.15518 0.05452 -0.15656 C 0.04931 -0.16327 0.03993 -0.1709 0.03281 -0.17391 C 0.03143 -0.17969 0.02986 -0.18547 0.02847 -0.19125 C 0.03038 -0.20166 0.03629 -0.20837 0.04288 -0.21438 C 0.0533 -0.22386 0.03958 -0.20212 0.05608 -0.22409 C 0.06163 -0.23149 0.05868 -0.22826 0.06476 -0.23381 C 0.07136 -0.24699 0.06945 -0.24098 0.07188 -0.25115 C 0.07118 -0.25647 0.07188 -0.26295 0.0691 -0.26665 C 0.06667 -0.26988 0.06042 -0.27428 0.06042 -0.27405 C 0.05781 -0.28399 0.06077 -0.27752 0.05452 -0.28214 C 0.05156 -0.28445 0.04583 -0.28977 0.04583 -0.28954 C 0.03681 -0.30735 0.04462 -0.31498 0.05313 -0.3284 C 0.05677 -0.33418 0.05868 -0.34135 0.06181 -0.34759 C 0.06285 -0.35152 0.06511 -0.35522 0.06476 -0.35938 C 0.0632 -0.37488 0.06406 -0.3728 0.06042 -0.38621 C 0.05833 -0.39431 0.05452 -0.40448 0.05452 -0.41327 " pathEditMode="relative" rAng="0" ptsTypes="fffffffffffffffffffffffffffffffffffffffffff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panic ANGRY man c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3810000" cy="3810000"/>
          </a:xfrm>
          <a:prstGeom prst="rect">
            <a:avLst/>
          </a:prstGeom>
          <a:noFill/>
        </p:spPr>
      </p:pic>
      <p:sp>
        <p:nvSpPr>
          <p:cNvPr id="4" name="3 - TextBox"/>
          <p:cNvSpPr txBox="1"/>
          <p:nvPr/>
        </p:nvSpPr>
        <p:spPr>
          <a:xfrm>
            <a:off x="4500562" y="1928802"/>
            <a:ext cx="391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Να βρω το τηλέφωνο της ασφαλιστικής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4572000" y="2500306"/>
            <a:ext cx="249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Να πατήσω 3 4 επιλογές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4572000" y="3000372"/>
            <a:ext cx="4178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Είχα άγχος αν μου φτάνει η  μπαταρία του</a:t>
            </a:r>
            <a:br>
              <a:rPr lang="el-GR" dirty="0" smtClean="0"/>
            </a:br>
            <a:r>
              <a:rPr lang="el-GR" dirty="0" smtClean="0"/>
              <a:t> κινητού</a:t>
            </a:r>
            <a:endParaRPr lang="el-GR" dirty="0"/>
          </a:p>
        </p:txBody>
      </p:sp>
      <p:sp>
        <p:nvSpPr>
          <p:cNvPr id="8" name="7 - TextBox"/>
          <p:cNvSpPr txBox="1"/>
          <p:nvPr/>
        </p:nvSpPr>
        <p:spPr>
          <a:xfrm>
            <a:off x="5072066" y="1285860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Τί έπρεπε να κάνω </a:t>
            </a:r>
            <a:r>
              <a:rPr lang="en-US" b="1" dirty="0" smtClean="0"/>
              <a:t>;</a:t>
            </a:r>
            <a:endParaRPr lang="el-GR" b="1" dirty="0"/>
          </a:p>
        </p:txBody>
      </p:sp>
      <p:sp>
        <p:nvSpPr>
          <p:cNvPr id="10" name="9 - TextBox"/>
          <p:cNvSpPr txBox="1"/>
          <p:nvPr/>
        </p:nvSpPr>
        <p:spPr>
          <a:xfrm>
            <a:off x="4572000" y="3857628"/>
            <a:ext cx="433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Ήμουν σε επαρχιακή οδό στην ορεινή Κρήτη</a:t>
            </a:r>
            <a:endParaRPr lang="el-GR" dirty="0"/>
          </a:p>
        </p:txBody>
      </p:sp>
      <p:sp>
        <p:nvSpPr>
          <p:cNvPr id="11" name="10 - TextBox"/>
          <p:cNvSpPr txBox="1"/>
          <p:nvPr/>
        </p:nvSpPr>
        <p:spPr>
          <a:xfrm>
            <a:off x="4572000" y="4429132"/>
            <a:ext cx="412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Δεν ήξερα σε πόση ώρα θα έρθει κάποιος</a:t>
            </a:r>
            <a:endParaRPr lang="el-GR" dirty="0"/>
          </a:p>
        </p:txBody>
      </p:sp>
      <p:sp>
        <p:nvSpPr>
          <p:cNvPr id="12" name="11 - TextBox"/>
          <p:cNvSpPr txBox="1"/>
          <p:nvPr/>
        </p:nvSpPr>
        <p:spPr>
          <a:xfrm>
            <a:off x="4514078" y="5000636"/>
            <a:ext cx="462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Δεν έβρισκα τον ασφαλιστή μου στο τηλέφωνο</a:t>
            </a:r>
            <a:endParaRPr lang="el-GR" dirty="0"/>
          </a:p>
        </p:txBody>
      </p:sp>
      <p:sp>
        <p:nvSpPr>
          <p:cNvPr id="13" name="12 - TextBox"/>
          <p:cNvSpPr txBox="1"/>
          <p:nvPr/>
        </p:nvSpPr>
        <p:spPr>
          <a:xfrm>
            <a:off x="3214678" y="214290"/>
            <a:ext cx="23207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400" b="1" dirty="0" smtClean="0"/>
              <a:t>ΤΡΑΚΑΡΑ</a:t>
            </a:r>
          </a:p>
        </p:txBody>
      </p:sp>
    </p:spTree>
    <p:extLst>
      <p:ext uri="{BB962C8B-B14F-4D97-AF65-F5344CB8AC3E}">
        <p14:creationId xmlns:p14="http://schemas.microsoft.com/office/powerpoint/2010/main" xmlns="" val="2297587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2143108" y="2643182"/>
            <a:ext cx="4912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7200" dirty="0" smtClean="0"/>
              <a:t>Τι θα ήθελα:</a:t>
            </a:r>
            <a:endParaRPr lang="en-GB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38618"/>
            <a:ext cx="3541700" cy="261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- Ορθογώνιο"/>
          <p:cNvSpPr/>
          <p:nvPr/>
        </p:nvSpPr>
        <p:spPr>
          <a:xfrm>
            <a:off x="4286248" y="492919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dirty="0" smtClean="0"/>
              <a:t>Διαγνωστικός σαρωτής με τη χρήση </a:t>
            </a:r>
            <a:r>
              <a:rPr lang="el-GR" dirty="0" err="1" smtClean="0"/>
              <a:t>iPhone</a:t>
            </a:r>
            <a:r>
              <a:rPr lang="el-GR" dirty="0" smtClean="0"/>
              <a:t> ή </a:t>
            </a:r>
            <a:r>
              <a:rPr lang="el-GR" dirty="0" err="1" smtClean="0"/>
              <a:t>Android</a:t>
            </a:r>
            <a:r>
              <a:rPr lang="el-GR" dirty="0" smtClean="0"/>
              <a:t> κινητών τηλεφώνων. Η επικοινωνία και λήψη δεδομένων μεταξύ ECU και διαγνωστικού γίνεται μέσω της θύρας OBD II του αυτοκινήτου.</a:t>
            </a:r>
            <a:endParaRPr lang="el-GR" dirty="0"/>
          </a:p>
        </p:txBody>
      </p:sp>
      <p:sp>
        <p:nvSpPr>
          <p:cNvPr id="6" name="5 - Ορθογώνιο"/>
          <p:cNvSpPr/>
          <p:nvPr/>
        </p:nvSpPr>
        <p:spPr>
          <a:xfrm>
            <a:off x="3428992" y="4929198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Elm327</a:t>
            </a:r>
            <a:endParaRPr lang="el-GR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4000527" cy="272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- TextBox"/>
          <p:cNvSpPr txBox="1"/>
          <p:nvPr/>
        </p:nvSpPr>
        <p:spPr>
          <a:xfrm>
            <a:off x="5049609" y="642918"/>
            <a:ext cx="40943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400" b="1" dirty="0" smtClean="0"/>
              <a:t>…και έμεινα </a:t>
            </a:r>
          </a:p>
          <a:p>
            <a:r>
              <a:rPr lang="el-GR" sz="4400" b="1" dirty="0" smtClean="0"/>
              <a:t>Χωρίς αισθήσεις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88</Words>
  <Application>Microsoft Office PowerPoint</Application>
  <PresentationFormat>Προβολή στην οθόνη (4:3)</PresentationFormat>
  <Paragraphs>15</Paragraphs>
  <Slides>6</Slides>
  <Notes>0</Notes>
  <HiddenSlides>0</HiddenSlides>
  <MMClips>1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7" baseType="lpstr">
      <vt:lpstr>Θέμα του Office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insorap</dc:creator>
  <cp:lastModifiedBy>fredygr2</cp:lastModifiedBy>
  <cp:revision>26</cp:revision>
  <dcterms:created xsi:type="dcterms:W3CDTF">2016-10-02T07:48:21Z</dcterms:created>
  <dcterms:modified xsi:type="dcterms:W3CDTF">2016-10-02T13:37:04Z</dcterms:modified>
</cp:coreProperties>
</file>