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1592-3B1D-4F6F-957E-42D834C6214C}" type="datetimeFigureOut">
              <a:rPr lang="el-GR" smtClean="0"/>
              <a:t>2/10/2016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28FE-D945-413D-8852-D89E1CAE179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 </a:t>
            </a:r>
            <a:endParaRPr lang="el-GR" dirty="0"/>
          </a:p>
        </p:txBody>
      </p:sp>
      <p:pic>
        <p:nvPicPr>
          <p:cNvPr id="7" name="6 - Εικόνα" descr="lemurlogo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76672"/>
            <a:ext cx="2364448" cy="2376635"/>
          </a:xfrm>
          <a:prstGeom prst="rect">
            <a:avLst/>
          </a:prstGeom>
        </p:spPr>
      </p:pic>
      <p:pic>
        <p:nvPicPr>
          <p:cNvPr id="11" name="10 - Εικόνα" descr="Lem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32656" y="1988840"/>
            <a:ext cx="11017224" cy="4590510"/>
          </a:xfrm>
          <a:prstGeom prst="rect">
            <a:avLst/>
          </a:prstGeom>
        </p:spPr>
      </p:pic>
      <p:pic>
        <p:nvPicPr>
          <p:cNvPr id="10" name="9 - Εικόνα" descr="cybro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1988840"/>
            <a:ext cx="9144000" cy="3954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CyBroker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assistance service for end users / insurance clients.</a:t>
            </a:r>
          </a:p>
          <a:p>
            <a:r>
              <a:rPr lang="en-US" dirty="0" smtClean="0"/>
              <a:t>Personalized and targeted information retrieval.</a:t>
            </a:r>
          </a:p>
          <a:p>
            <a:r>
              <a:rPr lang="en-US" dirty="0" smtClean="0"/>
              <a:t>Semantic classification of user input using Machine </a:t>
            </a:r>
            <a:r>
              <a:rPr lang="en-US" smtClean="0"/>
              <a:t>Learning Algorithms.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31</Words>
  <Application>Microsoft Office PowerPoint</Application>
  <PresentationFormat>Προβολή στην οθόνη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3" baseType="lpstr">
      <vt:lpstr>Θέμα του Office</vt:lpstr>
      <vt:lpstr> </vt:lpstr>
      <vt:lpstr>What is CyBroker?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</dc:creator>
  <cp:lastModifiedBy>user</cp:lastModifiedBy>
  <cp:revision>8</cp:revision>
  <dcterms:created xsi:type="dcterms:W3CDTF">2016-10-02T14:26:04Z</dcterms:created>
  <dcterms:modified xsi:type="dcterms:W3CDTF">2016-10-02T15:37:46Z</dcterms:modified>
</cp:coreProperties>
</file>