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57" r:id="rId6"/>
    <p:sldId id="265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23D222B4-0720-429C-9C1B-87AD13899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xmlns="" id="{44B405F5-B209-49BB-8355-B2625820A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BAC7D99D-3D53-47A1-A55A-912673F2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A0D1-70C5-4CA8-BBEF-7B7846974ED0}" type="datetimeFigureOut">
              <a:rPr lang="en-US" smtClean="0"/>
              <a:pPr/>
              <a:t>26-11-17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3996507E-BD02-49A4-9C7A-E33CFEC8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3A756B2B-C0AA-49EF-9D91-966978B7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F655-64C6-49A3-AA30-E36251E3A5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465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609B8B5A-0536-48FC-8E47-B0C6D3AF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xmlns="" id="{30C3B43D-A1C0-4D7F-9828-01B62664C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0F4B9D84-A4C1-4703-A56C-C7EF349D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A0D1-70C5-4CA8-BBEF-7B7846974ED0}" type="datetimeFigureOut">
              <a:rPr lang="en-US" smtClean="0"/>
              <a:pPr/>
              <a:t>26-11-17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A3BDF6F9-EA29-4B12-A18B-3E4FFBC0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87FDC0AF-64E0-43E6-851C-4A115AA2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F655-64C6-49A3-AA30-E36251E3A5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662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xmlns="" id="{90B1C5E1-6C60-4E9D-99B2-6C2203423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xmlns="" id="{58561694-6883-40D4-871B-45F89D89D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2514221C-E65A-4F40-82C3-F13C41361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A0D1-70C5-4CA8-BBEF-7B7846974ED0}" type="datetimeFigureOut">
              <a:rPr lang="en-US" smtClean="0"/>
              <a:pPr/>
              <a:t>26-11-17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B17399E0-8AE0-4631-A6D4-3698DA9F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82E25ED6-7690-4889-BE82-56CD9C9F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F655-64C6-49A3-AA30-E36251E3A5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873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DC747906-0E5B-459B-8A20-452BAED3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BFCD8728-82FE-44F1-AD67-D263B9DD0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55B1EF06-3AC0-4607-893C-94D2B1F9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A0D1-70C5-4CA8-BBEF-7B7846974ED0}" type="datetimeFigureOut">
              <a:rPr lang="en-US" smtClean="0"/>
              <a:pPr/>
              <a:t>26-11-17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91993C4B-411F-4475-8FAA-6F743B1E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99A7378F-CCCE-4D87-92CB-598A61DE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F655-64C6-49A3-AA30-E36251E3A5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418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5E993874-52E4-487F-B446-88EEEFB2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xmlns="" id="{6C4FA4C6-8C9D-4A0C-ACC9-B3787477D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8BF5CE3C-DE68-4AD6-930D-2D516A26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A0D1-70C5-4CA8-BBEF-7B7846974ED0}" type="datetimeFigureOut">
              <a:rPr lang="en-US" smtClean="0"/>
              <a:pPr/>
              <a:t>26-11-17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C168AA9A-E06E-4A2C-A36B-752BE4BD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CF099871-6FEA-4477-9C8A-3186F47A7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F655-64C6-49A3-AA30-E36251E3A5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075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EE4E217A-AAC6-41E9-9764-8DDDB82F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AFCDC3DD-014F-493B-9030-9A40B83F8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xmlns="" id="{E1A9EE53-3FD7-4EDE-B2C3-6BA5F202F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xmlns="" id="{03F0BE9A-69BD-4A1B-ACED-91BFE16B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A0D1-70C5-4CA8-BBEF-7B7846974ED0}" type="datetimeFigureOut">
              <a:rPr lang="en-US" smtClean="0"/>
              <a:pPr/>
              <a:t>26-11-17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xmlns="" id="{B4C84761-BDBC-4CD5-A194-77CFDEA6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xmlns="" id="{B3F688DB-1431-400C-BC2E-615F3713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F655-64C6-49A3-AA30-E36251E3A5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96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11C775AD-BC28-40EE-954C-5C2D4B74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xmlns="" id="{DF11D50A-D141-44D7-AE54-0417BED9E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xmlns="" id="{09393F82-F922-4B51-A827-8C47E9B9A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xmlns="" id="{7C3794FB-5CBD-4530-BA5E-E41B70591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xmlns="" id="{4171929B-DC5D-4B1B-9D12-A0A36625B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xmlns="" id="{7F200705-9B7A-44BD-9531-887BC820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A0D1-70C5-4CA8-BBEF-7B7846974ED0}" type="datetimeFigureOut">
              <a:rPr lang="en-US" smtClean="0"/>
              <a:pPr/>
              <a:t>26-11-17</a:t>
            </a:fld>
            <a:endParaRPr lang="en-US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xmlns="" id="{5D9C4712-3499-475F-9463-13315A7E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xmlns="" id="{AB0F058B-CC8C-4EFE-B284-659FF53A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F655-64C6-49A3-AA30-E36251E3A5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892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901161F5-4583-4A90-A78C-31C70DBA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xmlns="" id="{F99F97C3-DC74-4170-9EAB-54B8B779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A0D1-70C5-4CA8-BBEF-7B7846974ED0}" type="datetimeFigureOut">
              <a:rPr lang="en-US" smtClean="0"/>
              <a:pPr/>
              <a:t>26-11-17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xmlns="" id="{9E8E3860-7BAC-421F-9AC3-69031957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xmlns="" id="{AB3C281D-3ACE-42E5-BC1C-918CDC1E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F655-64C6-49A3-AA30-E36251E3A5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571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xmlns="" id="{9DB2278B-023C-46B2-A5E4-4929F2AE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A0D1-70C5-4CA8-BBEF-7B7846974ED0}" type="datetimeFigureOut">
              <a:rPr lang="en-US" smtClean="0"/>
              <a:pPr/>
              <a:t>26-11-17</a:t>
            </a:fld>
            <a:endParaRPr lang="en-US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xmlns="" id="{DB2AE431-2514-44A7-9E00-05189C16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xmlns="" id="{A7A16D89-831D-41DA-9FB0-8F1285D2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F655-64C6-49A3-AA30-E36251E3A5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034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216C9CF5-8048-49AC-B60E-54A95EF1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445644BF-51DE-4AF4-BCDB-B8D90711B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xmlns="" id="{76C5B821-8795-47A4-A54F-A1C7411F7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xmlns="" id="{23C65EE7-5305-41C8-A293-9A0BFE00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A0D1-70C5-4CA8-BBEF-7B7846974ED0}" type="datetimeFigureOut">
              <a:rPr lang="en-US" smtClean="0"/>
              <a:pPr/>
              <a:t>26-11-17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xmlns="" id="{374EB49D-BD05-4B94-868C-91E332B8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xmlns="" id="{A22A8B75-BD53-4F58-BB68-4E8EA16E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F655-64C6-49A3-AA30-E36251E3A5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470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F25C446E-24B1-40A7-B59B-DEC830C5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xmlns="" id="{3F7A907B-035F-4734-9488-72A9C7A8E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xmlns="" id="{2F12D0D3-7921-4DE9-B70B-F2D6647CF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xmlns="" id="{7328837C-F3B0-4D6C-A797-E4FD92AC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A0D1-70C5-4CA8-BBEF-7B7846974ED0}" type="datetimeFigureOut">
              <a:rPr lang="en-US" smtClean="0"/>
              <a:pPr/>
              <a:t>26-11-17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xmlns="" id="{EB5D46D1-0A17-41F0-AEE6-3F6FBB3A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xmlns="" id="{67A7E657-4A37-4532-804C-64797EB1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F655-64C6-49A3-AA30-E36251E3A5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85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xmlns="" id="{3146D8A5-25D1-4F3E-A962-6F74A9A2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xmlns="" id="{A43D88A0-01BA-41E9-BAC5-867D12517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1F38B24A-ECD2-4A56-B04A-60BD0376D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DA0D1-70C5-4CA8-BBEF-7B7846974ED0}" type="datetimeFigureOut">
              <a:rPr lang="en-US" smtClean="0"/>
              <a:pPr/>
              <a:t>26-11-17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1C8DE4E4-B44C-4E9D-8753-9AEA3DFB9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7A56FAD6-9124-498C-8246-1774F89DA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5F655-64C6-49A3-AA30-E36251E3A5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6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053573A7-F20B-4F6C-8FD4-C3BCFDF50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04295" y="-939816"/>
            <a:ext cx="9144000" cy="2387600"/>
          </a:xfrm>
        </p:spPr>
        <p:txBody>
          <a:bodyPr/>
          <a:lstStyle/>
          <a:p>
            <a:r>
              <a:rPr lang="el-GR" b="1" dirty="0">
                <a:latin typeface="Century Gothic" panose="020B0502020202020204" pitchFamily="34" charset="0"/>
              </a:rPr>
              <a:t>Ποιοι είμαστε;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xmlns="" id="{50A1BC6E-BDA4-449F-9EAA-CB66F3D5D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205" y="1533517"/>
            <a:ext cx="9368383" cy="532448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6600" b="1" dirty="0" err="1"/>
              <a:t>CeidOnomists</a:t>
            </a:r>
            <a:r>
              <a:rPr lang="en-US" sz="6600" dirty="0"/>
              <a:t> </a:t>
            </a:r>
          </a:p>
          <a:p>
            <a:pPr algn="l"/>
            <a:r>
              <a:rPr lang="el-GR" sz="5400" dirty="0"/>
              <a:t>Μιχάλης </a:t>
            </a:r>
            <a:r>
              <a:rPr lang="el-GR" sz="5400" dirty="0" err="1"/>
              <a:t>Τερεζάκης</a:t>
            </a:r>
            <a:endParaRPr lang="el-GR" sz="5400" dirty="0"/>
          </a:p>
          <a:p>
            <a:pPr algn="l"/>
            <a:r>
              <a:rPr lang="el-GR" sz="5400" dirty="0"/>
              <a:t>Γιώργος </a:t>
            </a:r>
            <a:r>
              <a:rPr lang="el-GR" sz="5400" dirty="0" err="1"/>
              <a:t>Τσούλος</a:t>
            </a:r>
            <a:endParaRPr lang="el-GR" sz="5400" dirty="0"/>
          </a:p>
          <a:p>
            <a:pPr algn="l"/>
            <a:r>
              <a:rPr lang="el-GR" sz="5400" dirty="0"/>
              <a:t>Αθηνόδωρος Παναγιωτίδης</a:t>
            </a:r>
          </a:p>
          <a:p>
            <a:pPr algn="l"/>
            <a:r>
              <a:rPr lang="el-GR" sz="5400" dirty="0"/>
              <a:t>Ιάκωβος Πούλης </a:t>
            </a:r>
            <a:endParaRPr lang="en-US" sz="5400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xmlns="" id="{765AE857-FF65-4CF4-98C0-E125D6BDEE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0472" y="5126309"/>
            <a:ext cx="3006409" cy="1641389"/>
          </a:xfrm>
          <a:prstGeom prst="rect">
            <a:avLst/>
          </a:prstGeom>
        </p:spPr>
      </p:pic>
      <p:sp>
        <p:nvSpPr>
          <p:cNvPr id="13" name="Ορθογώνιο: Στρογγύλεμα γωνιών 12">
            <a:extLst>
              <a:ext uri="{FF2B5EF4-FFF2-40B4-BE49-F238E27FC236}">
                <a16:creationId xmlns:a16="http://schemas.microsoft.com/office/drawing/2014/main" xmlns="" id="{B40D0503-4739-4A02-A711-C16797A0730C}"/>
              </a:ext>
            </a:extLst>
          </p:cNvPr>
          <p:cNvSpPr/>
          <p:nvPr/>
        </p:nvSpPr>
        <p:spPr>
          <a:xfrm>
            <a:off x="-203539" y="1343032"/>
            <a:ext cx="6718639" cy="1904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xmlns="" id="{A03D171C-7F06-4816-9595-BE25416E90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2751718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61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053573A7-F20B-4F6C-8FD4-C3BCFDF50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04295" y="-939816"/>
            <a:ext cx="9144000" cy="2387600"/>
          </a:xfrm>
        </p:spPr>
        <p:txBody>
          <a:bodyPr>
            <a:normAutofit/>
          </a:bodyPr>
          <a:lstStyle/>
          <a:p>
            <a:r>
              <a:rPr lang="el-GR" b="1" dirty="0">
                <a:latin typeface="Century Gothic" panose="020B0502020202020204" pitchFamily="34" charset="0"/>
              </a:rPr>
              <a:t>Το πρόβλημα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xmlns="" id="{50A1BC6E-BDA4-449F-9EAA-CB66F3D5D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8996" y="1870954"/>
            <a:ext cx="8337233" cy="4490657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l-GR" sz="4400" dirty="0" smtClean="0"/>
              <a:t>Ελλιπής ενημέρωση καταναλωτικού κοινού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l-GR" sz="4400" dirty="0" smtClean="0"/>
              <a:t>Χρήση πατροπαράδοτων τρόπων από τις ασφαλιστικές εταιρίες</a:t>
            </a:r>
            <a:endParaRPr lang="el-GR" sz="4400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xmlns="" id="{765AE857-FF65-4CF4-98C0-E125D6BDEE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0472" y="5126309"/>
            <a:ext cx="3006409" cy="1641389"/>
          </a:xfrm>
          <a:prstGeom prst="rect">
            <a:avLst/>
          </a:prstGeom>
        </p:spPr>
      </p:pic>
      <p:sp>
        <p:nvSpPr>
          <p:cNvPr id="13" name="Ορθογώνιο: Στρογγύλεμα γωνιών 12">
            <a:extLst>
              <a:ext uri="{FF2B5EF4-FFF2-40B4-BE49-F238E27FC236}">
                <a16:creationId xmlns:a16="http://schemas.microsoft.com/office/drawing/2014/main" xmlns="" id="{B40D0503-4739-4A02-A711-C16797A0730C}"/>
              </a:ext>
            </a:extLst>
          </p:cNvPr>
          <p:cNvSpPr/>
          <p:nvPr/>
        </p:nvSpPr>
        <p:spPr>
          <a:xfrm>
            <a:off x="-203539" y="1343032"/>
            <a:ext cx="6718639" cy="1904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xmlns="" id="{A03D171C-7F06-4816-9595-BE25416E90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2751718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41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Ορθογώνιο: Στρογγύλεμα γωνιών 14">
            <a:extLst>
              <a:ext uri="{FF2B5EF4-FFF2-40B4-BE49-F238E27FC236}">
                <a16:creationId xmlns:a16="http://schemas.microsoft.com/office/drawing/2014/main" xmlns="" id="{932D5F3A-CCD2-4960-9CAF-D8C13CF521DA}"/>
              </a:ext>
            </a:extLst>
          </p:cNvPr>
          <p:cNvSpPr/>
          <p:nvPr/>
        </p:nvSpPr>
        <p:spPr>
          <a:xfrm>
            <a:off x="-203538" y="1343032"/>
            <a:ext cx="6047192" cy="22231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xmlns="" id="{50A1BC6E-BDA4-449F-9EAA-CB66F3D5D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9108" y="90302"/>
            <a:ext cx="7764319" cy="6476993"/>
          </a:xfrm>
        </p:spPr>
        <p:txBody>
          <a:bodyPr>
            <a:normAutofit fontScale="92500"/>
          </a:bodyPr>
          <a:lstStyle/>
          <a:p>
            <a:r>
              <a:rPr lang="en-US" sz="6600" dirty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Game</a:t>
            </a:r>
            <a:endParaRPr lang="el-GR" sz="6600" dirty="0">
              <a:solidFill>
                <a:schemeClr val="accent4">
                  <a:lumMod val="60000"/>
                  <a:lumOff val="40000"/>
                </a:schemeClr>
              </a:solidFill>
              <a:latin typeface="Berlin Sans FB Demi" panose="020E0802020502020306" pitchFamily="34" charset="0"/>
            </a:endParaRPr>
          </a:p>
          <a:p>
            <a:r>
              <a:rPr lang="en-US" sz="6600" dirty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l-GR" sz="3600" dirty="0">
                <a:latin typeface="Century Gothic" panose="020B0502020202020204" pitchFamily="34" charset="0"/>
              </a:rPr>
              <a:t>Εκπαίδευση και ενημέρωση του χρήστη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l-GR" sz="3600" dirty="0">
                <a:latin typeface="Century Gothic" panose="020B0502020202020204" pitchFamily="34" charset="0"/>
              </a:rPr>
              <a:t>Δημιουργία προφίλ οδηγού μέσα από οδική συμπεριφορά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entury Gothic" panose="020B0502020202020204" pitchFamily="34" charset="0"/>
              </a:rPr>
              <a:t>S</a:t>
            </a:r>
            <a:r>
              <a:rPr lang="en-US" sz="3600" dirty="0" smtClean="0">
                <a:latin typeface="Century Gothic" panose="020B0502020202020204" pitchFamily="34" charset="0"/>
              </a:rPr>
              <a:t>imulator </a:t>
            </a:r>
            <a:r>
              <a:rPr lang="el-GR" sz="3600" dirty="0">
                <a:latin typeface="Century Gothic" panose="020B0502020202020204" pitchFamily="34" charset="0"/>
              </a:rPr>
              <a:t>του ΚΟΚ μέσα από ένα ευχάριστο περιβάλλον που συνδυάζει εκπαίδευση και παιχνίδι</a:t>
            </a:r>
            <a:endParaRPr lang="en-US" sz="3600" dirty="0">
              <a:latin typeface="Century Gothic" panose="020B0502020202020204" pitchFamily="34" charset="0"/>
            </a:endParaRPr>
          </a:p>
          <a:p>
            <a:pPr algn="l"/>
            <a:r>
              <a:rPr lang="el-GR" sz="3600" dirty="0">
                <a:latin typeface="Century Gothic" panose="020B0502020202020204" pitchFamily="34" charset="0"/>
              </a:rPr>
              <a:t>με χαρακτηριστικά κοινωνικών δικτύων.</a:t>
            </a:r>
            <a:endParaRPr lang="el-GR" sz="2800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xmlns="" id="{765AE857-FF65-4CF4-98C0-E125D6BDEE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0472" y="5126309"/>
            <a:ext cx="3006409" cy="1641389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xmlns="" id="{A03D171C-7F06-4816-9595-BE25416E90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2751718" cy="1438275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xmlns="" id="{EAE6E92C-5177-4F18-B3F9-38AFF43DAC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04295" y="4160286"/>
            <a:ext cx="5486875" cy="2697714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xmlns="" id="{98A5132D-D130-4E88-B3FC-C02BC8785EB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1" y="68789"/>
            <a:ext cx="1525975" cy="1438275"/>
          </a:xfrm>
          <a:prstGeom prst="rect">
            <a:avLst/>
          </a:prstGeom>
        </p:spPr>
      </p:pic>
      <p:sp>
        <p:nvSpPr>
          <p:cNvPr id="14" name="Τίτλος 1">
            <a:extLst>
              <a:ext uri="{FF2B5EF4-FFF2-40B4-BE49-F238E27FC236}">
                <a16:creationId xmlns:a16="http://schemas.microsoft.com/office/drawing/2014/main" xmlns="" id="{03BFEA82-EBCA-4FF5-B118-09FD18B5AE91}"/>
              </a:ext>
            </a:extLst>
          </p:cNvPr>
          <p:cNvSpPr txBox="1">
            <a:spLocks/>
          </p:cNvSpPr>
          <p:nvPr/>
        </p:nvSpPr>
        <p:spPr>
          <a:xfrm>
            <a:off x="-704295" y="-93981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b="1" dirty="0">
                <a:latin typeface="Century Gothic" panose="020B0502020202020204" pitchFamily="34" charset="0"/>
              </a:rPr>
              <a:t>Πώς;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6" name="Εικόνα 15">
            <a:extLst>
              <a:ext uri="{FF2B5EF4-FFF2-40B4-BE49-F238E27FC236}">
                <a16:creationId xmlns:a16="http://schemas.microsoft.com/office/drawing/2014/main" xmlns="" id="{1973D1E0-1791-4DE3-B2C1-DFB1659258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0234" y="1005478"/>
            <a:ext cx="3597114" cy="3597114"/>
          </a:xfrm>
          <a:prstGeom prst="rect">
            <a:avLst/>
          </a:prstGeom>
        </p:spPr>
      </p:pic>
      <p:sp>
        <p:nvSpPr>
          <p:cNvPr id="18" name="Τίτλος 17">
            <a:extLst>
              <a:ext uri="{FF2B5EF4-FFF2-40B4-BE49-F238E27FC236}">
                <a16:creationId xmlns:a16="http://schemas.microsoft.com/office/drawing/2014/main" xmlns="" id="{A2AFA1E2-AAF9-434F-B3F6-F47DCF0BD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7251732"/>
            <a:ext cx="9144000" cy="2387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64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Εικόνα 5">
            <a:extLst>
              <a:ext uri="{FF2B5EF4-FFF2-40B4-BE49-F238E27FC236}">
                <a16:creationId xmlns:a16="http://schemas.microsoft.com/office/drawing/2014/main" xmlns="" id="{F9497D55-1C4B-43DF-BC24-66D5334649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86531" y="0"/>
            <a:ext cx="4080349" cy="4080349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053573A7-F20B-4F6C-8FD4-C3BCFDF50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04295" y="-939816"/>
            <a:ext cx="9144000" cy="2387600"/>
          </a:xfrm>
        </p:spPr>
        <p:txBody>
          <a:bodyPr/>
          <a:lstStyle/>
          <a:p>
            <a:r>
              <a:rPr lang="el-GR" b="1" dirty="0">
                <a:latin typeface="Century Gothic" panose="020B0502020202020204" pitchFamily="34" charset="0"/>
              </a:rPr>
              <a:t>Πώς;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xmlns="" id="{50A1BC6E-BDA4-449F-9EAA-CB66F3D5D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970199" y="1750329"/>
            <a:ext cx="15580513" cy="647699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Gamification</a:t>
            </a:r>
          </a:p>
          <a:p>
            <a:r>
              <a:rPr lang="el-GR" dirty="0"/>
              <a:t>   </a:t>
            </a:r>
          </a:p>
          <a:p>
            <a:r>
              <a:rPr lang="el-GR" dirty="0"/>
              <a:t>        </a:t>
            </a:r>
            <a:endParaRPr lang="el-GR" sz="3600" dirty="0">
              <a:latin typeface="Century Gothic" panose="020B0502020202020204" pitchFamily="34" charset="0"/>
            </a:endParaRPr>
          </a:p>
          <a:p>
            <a:r>
              <a:rPr lang="el-GR" sz="3600" dirty="0">
                <a:latin typeface="Century Gothic" panose="020B0502020202020204" pitchFamily="34" charset="0"/>
              </a:rPr>
              <a:t>                                 Μπορείς να ανακαλύψεις περισσότερα για </a:t>
            </a:r>
          </a:p>
          <a:p>
            <a:r>
              <a:rPr lang="el-GR" sz="3600" dirty="0">
                <a:latin typeface="Century Gothic" panose="020B0502020202020204" pitchFamily="34" charset="0"/>
              </a:rPr>
              <a:t>                                 έναν άνθρωπο μέσα σε μια ώρα παιχνιδιού </a:t>
            </a:r>
          </a:p>
          <a:p>
            <a:r>
              <a:rPr lang="el-GR" sz="3600" dirty="0">
                <a:latin typeface="Century Gothic" panose="020B0502020202020204" pitchFamily="34" charset="0"/>
              </a:rPr>
              <a:t>                            από ότι μέσα σε ένα χρόνο συζήτησης.</a:t>
            </a:r>
          </a:p>
          <a:p>
            <a:r>
              <a:rPr lang="el-GR" sz="3600" dirty="0">
                <a:latin typeface="Century Gothic" panose="020B0502020202020204" pitchFamily="34" charset="0"/>
              </a:rPr>
              <a:t>								                                         Πλάτωνας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xmlns="" id="{765AE857-FF65-4CF4-98C0-E125D6BDE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0472" y="5126309"/>
            <a:ext cx="3006409" cy="1641389"/>
          </a:xfrm>
          <a:prstGeom prst="rect">
            <a:avLst/>
          </a:prstGeom>
        </p:spPr>
      </p:pic>
      <p:sp>
        <p:nvSpPr>
          <p:cNvPr id="13" name="Ορθογώνιο: Στρογγύλεμα γωνιών 12">
            <a:extLst>
              <a:ext uri="{FF2B5EF4-FFF2-40B4-BE49-F238E27FC236}">
                <a16:creationId xmlns:a16="http://schemas.microsoft.com/office/drawing/2014/main" xmlns="" id="{B40D0503-4739-4A02-A711-C16797A0730C}"/>
              </a:ext>
            </a:extLst>
          </p:cNvPr>
          <p:cNvSpPr/>
          <p:nvPr/>
        </p:nvSpPr>
        <p:spPr>
          <a:xfrm>
            <a:off x="-203538" y="1343032"/>
            <a:ext cx="6047192" cy="22231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xmlns="" id="{A03D171C-7F06-4816-9595-BE25416E90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2751718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945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: Στρογγύλεμα γωνιών 7">
            <a:extLst>
              <a:ext uri="{FF2B5EF4-FFF2-40B4-BE49-F238E27FC236}">
                <a16:creationId xmlns:a16="http://schemas.microsoft.com/office/drawing/2014/main" xmlns="" id="{8336F9C0-CB26-4B84-B995-47E87C249037}"/>
              </a:ext>
            </a:extLst>
          </p:cNvPr>
          <p:cNvSpPr/>
          <p:nvPr/>
        </p:nvSpPr>
        <p:spPr>
          <a:xfrm>
            <a:off x="-213064" y="1162975"/>
            <a:ext cx="4208015" cy="211442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053573A7-F20B-4F6C-8FD4-C3BCFDF50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88478" y="-25907"/>
            <a:ext cx="8508437" cy="1347973"/>
          </a:xfrm>
        </p:spPr>
        <p:txBody>
          <a:bodyPr/>
          <a:lstStyle/>
          <a:p>
            <a:r>
              <a:rPr lang="en-US" b="1" u="sng" dirty="0"/>
              <a:t>Tools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xmlns="" id="{765AE857-FF65-4CF4-98C0-E125D6BDEE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0472" y="5126309"/>
            <a:ext cx="3006409" cy="1641389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xmlns="" id="{F6D8BA2F-5F4F-4FE3-ABBE-4D9D5409A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9623" y="3359691"/>
            <a:ext cx="2587312" cy="2587312"/>
          </a:xfrm>
          <a:prstGeom prst="rect">
            <a:avLst/>
          </a:prstGeom>
        </p:spPr>
      </p:pic>
      <p:pic>
        <p:nvPicPr>
          <p:cNvPr id="14" name="Εικόνα 13">
            <a:extLst>
              <a:ext uri="{FF2B5EF4-FFF2-40B4-BE49-F238E27FC236}">
                <a16:creationId xmlns:a16="http://schemas.microsoft.com/office/drawing/2014/main" xmlns="" id="{31CDECD6-B1C3-4AE9-9084-90B9F1954D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0414" y="3081759"/>
            <a:ext cx="3104537" cy="1296144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xmlns="" id="{04433968-7F31-4A0B-A576-2FB0A86ADB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1529" y="4520972"/>
            <a:ext cx="2398672" cy="2398672"/>
          </a:xfrm>
          <a:prstGeom prst="rect">
            <a:avLst/>
          </a:prstGeom>
        </p:spPr>
      </p:pic>
      <p:pic>
        <p:nvPicPr>
          <p:cNvPr id="16" name="Εικόνα 15">
            <a:extLst>
              <a:ext uri="{FF2B5EF4-FFF2-40B4-BE49-F238E27FC236}">
                <a16:creationId xmlns:a16="http://schemas.microsoft.com/office/drawing/2014/main" xmlns="" id="{E2EBBF22-6B9D-408E-A0C3-316E85F6FA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3853" y="332063"/>
            <a:ext cx="6089241" cy="2212424"/>
          </a:xfrm>
          <a:prstGeom prst="rect">
            <a:avLst/>
          </a:prstGeom>
        </p:spPr>
      </p:pic>
      <p:pic>
        <p:nvPicPr>
          <p:cNvPr id="17" name="Εικόνα 16">
            <a:extLst>
              <a:ext uri="{FF2B5EF4-FFF2-40B4-BE49-F238E27FC236}">
                <a16:creationId xmlns:a16="http://schemas.microsoft.com/office/drawing/2014/main" xmlns="" id="{A1BF5E7B-86D7-4A62-9F7A-1E12A48D219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2751718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877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Ορθογώνιο: Στρογγύλεμα γωνιών 14">
            <a:extLst>
              <a:ext uri="{FF2B5EF4-FFF2-40B4-BE49-F238E27FC236}">
                <a16:creationId xmlns:a16="http://schemas.microsoft.com/office/drawing/2014/main" xmlns="" id="{932D5F3A-CCD2-4960-9CAF-D8C13CF521DA}"/>
              </a:ext>
            </a:extLst>
          </p:cNvPr>
          <p:cNvSpPr/>
          <p:nvPr/>
        </p:nvSpPr>
        <p:spPr>
          <a:xfrm>
            <a:off x="-203539" y="1342663"/>
            <a:ext cx="7264095" cy="222683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xmlns="" id="{765AE857-FF65-4CF4-98C0-E125D6BDEE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0472" y="5126309"/>
            <a:ext cx="3006409" cy="1641389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xmlns="" id="{A03D171C-7F06-4816-9595-BE25416E90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2751718" cy="1438275"/>
          </a:xfrm>
          <a:prstGeom prst="rect">
            <a:avLst/>
          </a:prstGeom>
        </p:spPr>
      </p:pic>
      <p:sp>
        <p:nvSpPr>
          <p:cNvPr id="14" name="Τίτλος 1">
            <a:extLst>
              <a:ext uri="{FF2B5EF4-FFF2-40B4-BE49-F238E27FC236}">
                <a16:creationId xmlns:a16="http://schemas.microsoft.com/office/drawing/2014/main" xmlns="" id="{03BFEA82-EBCA-4FF5-B118-09FD18B5AE91}"/>
              </a:ext>
            </a:extLst>
          </p:cNvPr>
          <p:cNvSpPr txBox="1">
            <a:spLocks/>
          </p:cNvSpPr>
          <p:nvPr/>
        </p:nvSpPr>
        <p:spPr>
          <a:xfrm>
            <a:off x="-704295" y="-93981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entury Gothic" panose="020B0502020202020204" pitchFamily="34" charset="0"/>
              </a:rPr>
              <a:t>Business plan</a:t>
            </a:r>
          </a:p>
        </p:txBody>
      </p:sp>
      <p:sp>
        <p:nvSpPr>
          <p:cNvPr id="4" name="Υπότιτλος 3">
            <a:extLst>
              <a:ext uri="{FF2B5EF4-FFF2-40B4-BE49-F238E27FC236}">
                <a16:creationId xmlns:a16="http://schemas.microsoft.com/office/drawing/2014/main" xmlns="" id="{3A446F01-1CA9-44BE-B57D-314C90AF2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161" y="1848440"/>
            <a:ext cx="10565948" cy="510262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4000" dirty="0"/>
              <a:t>Απευθυνόμαστε στο ευρύ κοινό μέσω </a:t>
            </a:r>
            <a:r>
              <a:rPr lang="en-US" sz="4000" dirty="0"/>
              <a:t>app/desk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4000" dirty="0"/>
              <a:t>Ινστιτούτα οδικής ασφάλειας για παιδιά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4000" dirty="0"/>
              <a:t>Σχολές οδήγησης μέσω </a:t>
            </a:r>
            <a:r>
              <a:rPr lang="en-US" sz="4000" dirty="0"/>
              <a:t>driving </a:t>
            </a:r>
            <a:r>
              <a:rPr lang="en-US" sz="4000" dirty="0" smtClean="0"/>
              <a:t>simulator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76D34A-9711-4A8F-90FF-9D0E828145F8}"/>
              </a:ext>
            </a:extLst>
          </p:cNvPr>
          <p:cNvSpPr txBox="1"/>
          <p:nvPr/>
        </p:nvSpPr>
        <p:spPr>
          <a:xfrm>
            <a:off x="263161" y="1641022"/>
            <a:ext cx="525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/>
              <a:t>Αγορά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19120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Ορθογώνιο: Στρογγύλεμα γωνιών 14">
            <a:extLst>
              <a:ext uri="{FF2B5EF4-FFF2-40B4-BE49-F238E27FC236}">
                <a16:creationId xmlns:a16="http://schemas.microsoft.com/office/drawing/2014/main" xmlns="" id="{932D5F3A-CCD2-4960-9CAF-D8C13CF521DA}"/>
              </a:ext>
            </a:extLst>
          </p:cNvPr>
          <p:cNvSpPr/>
          <p:nvPr/>
        </p:nvSpPr>
        <p:spPr>
          <a:xfrm>
            <a:off x="-203539" y="1342663"/>
            <a:ext cx="9636906" cy="20274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xmlns="" id="{765AE857-FF65-4CF4-98C0-E125D6BDEE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0472" y="5126309"/>
            <a:ext cx="3006409" cy="1641389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xmlns="" id="{A03D171C-7F06-4816-9595-BE25416E90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2751718" cy="1438275"/>
          </a:xfrm>
          <a:prstGeom prst="rect">
            <a:avLst/>
          </a:prstGeom>
        </p:spPr>
      </p:pic>
      <p:sp>
        <p:nvSpPr>
          <p:cNvPr id="14" name="Τίτλος 1">
            <a:extLst>
              <a:ext uri="{FF2B5EF4-FFF2-40B4-BE49-F238E27FC236}">
                <a16:creationId xmlns:a16="http://schemas.microsoft.com/office/drawing/2014/main" xmlns="" id="{03BFEA82-EBCA-4FF5-B118-09FD18B5AE91}"/>
              </a:ext>
            </a:extLst>
          </p:cNvPr>
          <p:cNvSpPr txBox="1">
            <a:spLocks/>
          </p:cNvSpPr>
          <p:nvPr/>
        </p:nvSpPr>
        <p:spPr>
          <a:xfrm>
            <a:off x="1830561" y="-104493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l-GR" b="1" dirty="0">
                <a:latin typeface="Century Gothic" panose="020B0502020202020204" pitchFamily="34" charset="0"/>
              </a:rPr>
              <a:t>Κόστος ανάπτυξης 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76D34A-9711-4A8F-90FF-9D0E828145F8}"/>
              </a:ext>
            </a:extLst>
          </p:cNvPr>
          <p:cNvSpPr txBox="1"/>
          <p:nvPr/>
        </p:nvSpPr>
        <p:spPr>
          <a:xfrm>
            <a:off x="483078" y="2127204"/>
            <a:ext cx="8451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4000" dirty="0"/>
              <a:t>Ανάπτυξη κώδικα εφαρμογής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4000" dirty="0"/>
              <a:t>Διαφήμισης και προώθησης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79424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053573A7-F20B-4F6C-8FD4-C3BCFDF50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04296" y="-939816"/>
            <a:ext cx="14015181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Let’s play!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xmlns="" id="{50A1BC6E-BDA4-449F-9EAA-CB66F3D5D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533517"/>
            <a:ext cx="11858625" cy="5324483"/>
          </a:xfrm>
        </p:spPr>
        <p:txBody>
          <a:bodyPr>
            <a:normAutofit/>
          </a:bodyPr>
          <a:lstStyle/>
          <a:p>
            <a:endParaRPr lang="en-US" sz="6600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xmlns="" id="{765AE857-FF65-4CF4-98C0-E125D6BDEE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0472" y="5126309"/>
            <a:ext cx="3006409" cy="1641389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xmlns="" id="{A03D171C-7F06-4816-9595-BE25416E90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2751718" cy="1438275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xmlns="" id="{129F271E-8489-45D4-8A8B-77CCFE36159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4323663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118</Words>
  <Application>Microsoft Office PowerPoint</Application>
  <PresentationFormat>Προσαρμογή</PresentationFormat>
  <Paragraphs>37</Paragraphs>
  <Slides>8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9" baseType="lpstr">
      <vt:lpstr>Θέμα του Office</vt:lpstr>
      <vt:lpstr>Ποιοι είμαστε;</vt:lpstr>
      <vt:lpstr>Το πρόβλημα</vt:lpstr>
      <vt:lpstr>Διαφάνεια 3</vt:lpstr>
      <vt:lpstr>Πώς;</vt:lpstr>
      <vt:lpstr>Tools</vt:lpstr>
      <vt:lpstr>Διαφάνεια 6</vt:lpstr>
      <vt:lpstr>Διαφάνεια 7</vt:lpstr>
      <vt:lpstr>Let’s play!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Ποιοι είμαστε;</dc:title>
  <dc:creator>Jack Poulis</dc:creator>
  <cp:lastModifiedBy>Χρήστης των Windows</cp:lastModifiedBy>
  <cp:revision>32</cp:revision>
  <dcterms:created xsi:type="dcterms:W3CDTF">2017-11-26T12:56:51Z</dcterms:created>
  <dcterms:modified xsi:type="dcterms:W3CDTF">2017-11-26T15:24:09Z</dcterms:modified>
</cp:coreProperties>
</file>