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65" r:id="rId3"/>
    <p:sldId id="266" r:id="rId4"/>
    <p:sldId id="257" r:id="rId5"/>
    <p:sldId id="269" r:id="rId6"/>
    <p:sldId id="259" r:id="rId7"/>
    <p:sldId id="267" r:id="rId8"/>
    <p:sldId id="268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69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0D1DF5-9FC6-4115-A108-C7A98B992370}" type="doc">
      <dgm:prSet loTypeId="urn:microsoft.com/office/officeart/2005/8/layout/chevron1" loCatId="process" qsTypeId="urn:microsoft.com/office/officeart/2005/8/quickstyle/simple3" qsCatId="simple" csTypeId="urn:microsoft.com/office/officeart/2005/8/colors/colorful1" csCatId="colorful" phldr="1"/>
      <dgm:spPr/>
    </dgm:pt>
    <dgm:pt modelId="{FC041938-823C-4730-A4E5-823E61673469}">
      <dgm:prSet phldrT="[Text]"/>
      <dgm:spPr/>
      <dgm:t>
        <a:bodyPr/>
        <a:lstStyle/>
        <a:p>
          <a:r>
            <a:rPr lang="en-US" dirty="0"/>
            <a:t>Log-in</a:t>
          </a:r>
        </a:p>
      </dgm:t>
    </dgm:pt>
    <dgm:pt modelId="{D930CCD5-688A-45B3-9D23-5AAED0C78933}" type="parTrans" cxnId="{F3EF6F2D-F7D0-46A1-BC9D-C21B832016C7}">
      <dgm:prSet/>
      <dgm:spPr/>
      <dgm:t>
        <a:bodyPr/>
        <a:lstStyle/>
        <a:p>
          <a:endParaRPr lang="en-US"/>
        </a:p>
      </dgm:t>
    </dgm:pt>
    <dgm:pt modelId="{CA43D38D-811A-4F61-AFF0-6E6F29AEFBE1}" type="sibTrans" cxnId="{F3EF6F2D-F7D0-46A1-BC9D-C21B832016C7}">
      <dgm:prSet/>
      <dgm:spPr/>
      <dgm:t>
        <a:bodyPr/>
        <a:lstStyle/>
        <a:p>
          <a:endParaRPr lang="en-US"/>
        </a:p>
      </dgm:t>
    </dgm:pt>
    <dgm:pt modelId="{FC2E2FFF-EA68-4BCB-8803-BACA553C9ADA}">
      <dgm:prSet phldrT="[Text]"/>
      <dgm:spPr/>
      <dgm:t>
        <a:bodyPr/>
        <a:lstStyle/>
        <a:p>
          <a:r>
            <a:rPr lang="en-US" dirty="0"/>
            <a:t>Confirm-location</a:t>
          </a:r>
          <a:br>
            <a:rPr lang="en-US" dirty="0"/>
          </a:br>
          <a:r>
            <a:rPr lang="en-US" dirty="0"/>
            <a:t>(optional draw)</a:t>
          </a:r>
        </a:p>
      </dgm:t>
    </dgm:pt>
    <dgm:pt modelId="{8FDDA150-C286-4589-A234-03D4320E34DD}" type="parTrans" cxnId="{A6E5F4B0-34E2-4204-BB25-7C43F1EB1FB4}">
      <dgm:prSet/>
      <dgm:spPr/>
      <dgm:t>
        <a:bodyPr/>
        <a:lstStyle/>
        <a:p>
          <a:endParaRPr lang="en-US"/>
        </a:p>
      </dgm:t>
    </dgm:pt>
    <dgm:pt modelId="{9C1A3312-18A7-479C-A289-13BDEBE70046}" type="sibTrans" cxnId="{A6E5F4B0-34E2-4204-BB25-7C43F1EB1FB4}">
      <dgm:prSet/>
      <dgm:spPr/>
      <dgm:t>
        <a:bodyPr/>
        <a:lstStyle/>
        <a:p>
          <a:endParaRPr lang="en-US"/>
        </a:p>
      </dgm:t>
    </dgm:pt>
    <dgm:pt modelId="{4A2FED64-146A-4BE4-AD48-5F11F2CD9D91}">
      <dgm:prSet phldrT="[Text]"/>
      <dgm:spPr/>
      <dgm:t>
        <a:bodyPr/>
        <a:lstStyle/>
        <a:p>
          <a:r>
            <a:rPr lang="en-US" dirty="0"/>
            <a:t>Upload photos	</a:t>
          </a:r>
        </a:p>
      </dgm:t>
    </dgm:pt>
    <dgm:pt modelId="{DD990F0E-7BCA-4484-8397-ED5AFE9D0F5D}" type="parTrans" cxnId="{C5A3A043-DEEF-416B-98DD-337EB3A5E448}">
      <dgm:prSet/>
      <dgm:spPr/>
      <dgm:t>
        <a:bodyPr/>
        <a:lstStyle/>
        <a:p>
          <a:endParaRPr lang="en-US"/>
        </a:p>
      </dgm:t>
    </dgm:pt>
    <dgm:pt modelId="{DCF14C97-C276-4494-8A9A-BB1A793440A9}" type="sibTrans" cxnId="{C5A3A043-DEEF-416B-98DD-337EB3A5E448}">
      <dgm:prSet/>
      <dgm:spPr/>
      <dgm:t>
        <a:bodyPr/>
        <a:lstStyle/>
        <a:p>
          <a:endParaRPr lang="en-US"/>
        </a:p>
      </dgm:t>
    </dgm:pt>
    <dgm:pt modelId="{C49F5724-3C7B-4CCE-B000-6EADF055878B}">
      <dgm:prSet phldrT="[Text]"/>
      <dgm:spPr/>
      <dgm:t>
        <a:bodyPr/>
        <a:lstStyle/>
        <a:p>
          <a:r>
            <a:rPr lang="en-US" dirty="0"/>
            <a:t>Scan QR(optional)</a:t>
          </a:r>
        </a:p>
      </dgm:t>
    </dgm:pt>
    <dgm:pt modelId="{A5C82021-973D-46DE-BB92-DE6FC074FC72}" type="parTrans" cxnId="{944BCA94-A7ED-47EE-80CD-299DD6172879}">
      <dgm:prSet/>
      <dgm:spPr/>
      <dgm:t>
        <a:bodyPr/>
        <a:lstStyle/>
        <a:p>
          <a:endParaRPr lang="en-US"/>
        </a:p>
      </dgm:t>
    </dgm:pt>
    <dgm:pt modelId="{A7C7D7FF-6B3E-4FA9-A3BC-173B056B1844}" type="sibTrans" cxnId="{944BCA94-A7ED-47EE-80CD-299DD6172879}">
      <dgm:prSet/>
      <dgm:spPr/>
      <dgm:t>
        <a:bodyPr/>
        <a:lstStyle/>
        <a:p>
          <a:endParaRPr lang="en-US"/>
        </a:p>
      </dgm:t>
    </dgm:pt>
    <dgm:pt modelId="{5ED6499F-F8AC-423C-84E7-4BC24B971502}">
      <dgm:prSet phldrT="[Text]"/>
      <dgm:spPr/>
      <dgm:t>
        <a:bodyPr/>
        <a:lstStyle/>
        <a:p>
          <a:r>
            <a:rPr lang="en-US" dirty="0"/>
            <a:t>Done!</a:t>
          </a:r>
        </a:p>
      </dgm:t>
    </dgm:pt>
    <dgm:pt modelId="{B61AE857-7A9D-4994-8DD5-F0040837891D}" type="parTrans" cxnId="{976AC42C-A7EA-4A10-AC50-423322B6F4EB}">
      <dgm:prSet/>
      <dgm:spPr/>
      <dgm:t>
        <a:bodyPr/>
        <a:lstStyle/>
        <a:p>
          <a:endParaRPr lang="en-US"/>
        </a:p>
      </dgm:t>
    </dgm:pt>
    <dgm:pt modelId="{6B1B4026-6381-4E88-946B-78B93EAB6F1C}" type="sibTrans" cxnId="{976AC42C-A7EA-4A10-AC50-423322B6F4EB}">
      <dgm:prSet/>
      <dgm:spPr/>
      <dgm:t>
        <a:bodyPr/>
        <a:lstStyle/>
        <a:p>
          <a:endParaRPr lang="en-US"/>
        </a:p>
      </dgm:t>
    </dgm:pt>
    <dgm:pt modelId="{59ACF1C7-CC24-40B6-A50A-937BB253F19A}" type="pres">
      <dgm:prSet presAssocID="{A00D1DF5-9FC6-4115-A108-C7A98B992370}" presName="Name0" presStyleCnt="0">
        <dgm:presLayoutVars>
          <dgm:dir/>
          <dgm:animLvl val="lvl"/>
          <dgm:resizeHandles val="exact"/>
        </dgm:presLayoutVars>
      </dgm:prSet>
      <dgm:spPr/>
    </dgm:pt>
    <dgm:pt modelId="{DA73313D-2F9C-4D87-BCD6-291DF40F44AA}" type="pres">
      <dgm:prSet presAssocID="{FC041938-823C-4730-A4E5-823E61673469}" presName="parTxOnly" presStyleLbl="node1" presStyleIdx="0" presStyleCnt="5" custScaleY="119187" custLinFactNeighborX="15502" custLinFactNeighborY="1340">
        <dgm:presLayoutVars>
          <dgm:chMax val="0"/>
          <dgm:chPref val="0"/>
          <dgm:bulletEnabled val="1"/>
        </dgm:presLayoutVars>
      </dgm:prSet>
      <dgm:spPr/>
    </dgm:pt>
    <dgm:pt modelId="{E1BC944C-A63E-4050-B728-98A8F3E5D88C}" type="pres">
      <dgm:prSet presAssocID="{CA43D38D-811A-4F61-AFF0-6E6F29AEFBE1}" presName="parTxOnlySpace" presStyleCnt="0"/>
      <dgm:spPr/>
    </dgm:pt>
    <dgm:pt modelId="{8715CE47-0C0D-4E35-88AC-3B0FE371A465}" type="pres">
      <dgm:prSet presAssocID="{FC2E2FFF-EA68-4BCB-8803-BACA553C9ADA}" presName="parTxOnly" presStyleLbl="node1" presStyleIdx="1" presStyleCnt="5" custScaleY="119187" custLinFactNeighborX="15502" custLinFactNeighborY="1340">
        <dgm:presLayoutVars>
          <dgm:chMax val="0"/>
          <dgm:chPref val="0"/>
          <dgm:bulletEnabled val="1"/>
        </dgm:presLayoutVars>
      </dgm:prSet>
      <dgm:spPr/>
    </dgm:pt>
    <dgm:pt modelId="{64D512A5-B3D6-4E66-8410-5C6A53CDB4E7}" type="pres">
      <dgm:prSet presAssocID="{9C1A3312-18A7-479C-A289-13BDEBE70046}" presName="parTxOnlySpace" presStyleCnt="0"/>
      <dgm:spPr/>
    </dgm:pt>
    <dgm:pt modelId="{38FE7629-B9EE-4D6F-BCF0-B30D2F86B6F5}" type="pres">
      <dgm:prSet presAssocID="{4A2FED64-146A-4BE4-AD48-5F11F2CD9D91}" presName="parTxOnly" presStyleLbl="node1" presStyleIdx="2" presStyleCnt="5" custScaleY="119187" custLinFactNeighborX="15502" custLinFactNeighborY="1340">
        <dgm:presLayoutVars>
          <dgm:chMax val="0"/>
          <dgm:chPref val="0"/>
          <dgm:bulletEnabled val="1"/>
        </dgm:presLayoutVars>
      </dgm:prSet>
      <dgm:spPr/>
    </dgm:pt>
    <dgm:pt modelId="{34DEBD75-194B-416E-8463-F7D1D55588F4}" type="pres">
      <dgm:prSet presAssocID="{DCF14C97-C276-4494-8A9A-BB1A793440A9}" presName="parTxOnlySpace" presStyleCnt="0"/>
      <dgm:spPr/>
    </dgm:pt>
    <dgm:pt modelId="{2C0515A4-4AEC-4DFC-89FD-2AF91A7BA91C}" type="pres">
      <dgm:prSet presAssocID="{C49F5724-3C7B-4CCE-B000-6EADF055878B}" presName="parTxOnly" presStyleLbl="node1" presStyleIdx="3" presStyleCnt="5" custScaleY="119187" custLinFactNeighborX="15502" custLinFactNeighborY="1340">
        <dgm:presLayoutVars>
          <dgm:chMax val="0"/>
          <dgm:chPref val="0"/>
          <dgm:bulletEnabled val="1"/>
        </dgm:presLayoutVars>
      </dgm:prSet>
      <dgm:spPr/>
    </dgm:pt>
    <dgm:pt modelId="{0252650C-0388-41E6-9CEE-BB6FF61BF83E}" type="pres">
      <dgm:prSet presAssocID="{A7C7D7FF-6B3E-4FA9-A3BC-173B056B1844}" presName="parTxOnlySpace" presStyleCnt="0"/>
      <dgm:spPr/>
    </dgm:pt>
    <dgm:pt modelId="{F89A2D05-ECBA-477C-BA41-39DCB6423D7E}" type="pres">
      <dgm:prSet presAssocID="{5ED6499F-F8AC-423C-84E7-4BC24B971502}" presName="parTxOnly" presStyleLbl="node1" presStyleIdx="4" presStyleCnt="5" custScaleY="119187" custLinFactNeighborX="15502" custLinFactNeighborY="1340">
        <dgm:presLayoutVars>
          <dgm:chMax val="0"/>
          <dgm:chPref val="0"/>
          <dgm:bulletEnabled val="1"/>
        </dgm:presLayoutVars>
      </dgm:prSet>
      <dgm:spPr/>
    </dgm:pt>
  </dgm:ptLst>
  <dgm:cxnLst>
    <dgm:cxn modelId="{976AC42C-A7EA-4A10-AC50-423322B6F4EB}" srcId="{A00D1DF5-9FC6-4115-A108-C7A98B992370}" destId="{5ED6499F-F8AC-423C-84E7-4BC24B971502}" srcOrd="4" destOrd="0" parTransId="{B61AE857-7A9D-4994-8DD5-F0040837891D}" sibTransId="{6B1B4026-6381-4E88-946B-78B93EAB6F1C}"/>
    <dgm:cxn modelId="{F3EF6F2D-F7D0-46A1-BC9D-C21B832016C7}" srcId="{A00D1DF5-9FC6-4115-A108-C7A98B992370}" destId="{FC041938-823C-4730-A4E5-823E61673469}" srcOrd="0" destOrd="0" parTransId="{D930CCD5-688A-45B3-9D23-5AAED0C78933}" sibTransId="{CA43D38D-811A-4F61-AFF0-6E6F29AEFBE1}"/>
    <dgm:cxn modelId="{1BF6025B-5656-461D-9D53-123B9A2E9D52}" type="presOf" srcId="{C49F5724-3C7B-4CCE-B000-6EADF055878B}" destId="{2C0515A4-4AEC-4DFC-89FD-2AF91A7BA91C}" srcOrd="0" destOrd="0" presId="urn:microsoft.com/office/officeart/2005/8/layout/chevron1"/>
    <dgm:cxn modelId="{F3DB7B42-778A-445B-97EC-747627ED6099}" type="presOf" srcId="{5ED6499F-F8AC-423C-84E7-4BC24B971502}" destId="{F89A2D05-ECBA-477C-BA41-39DCB6423D7E}" srcOrd="0" destOrd="0" presId="urn:microsoft.com/office/officeart/2005/8/layout/chevron1"/>
    <dgm:cxn modelId="{C5A3A043-DEEF-416B-98DD-337EB3A5E448}" srcId="{A00D1DF5-9FC6-4115-A108-C7A98B992370}" destId="{4A2FED64-146A-4BE4-AD48-5F11F2CD9D91}" srcOrd="2" destOrd="0" parTransId="{DD990F0E-7BCA-4484-8397-ED5AFE9D0F5D}" sibTransId="{DCF14C97-C276-4494-8A9A-BB1A793440A9}"/>
    <dgm:cxn modelId="{88F9266A-7B28-4D2B-9605-8F12F8CC6504}" type="presOf" srcId="{FC2E2FFF-EA68-4BCB-8803-BACA553C9ADA}" destId="{8715CE47-0C0D-4E35-88AC-3B0FE371A465}" srcOrd="0" destOrd="0" presId="urn:microsoft.com/office/officeart/2005/8/layout/chevron1"/>
    <dgm:cxn modelId="{FA6ACD57-90FD-40AD-9974-4FB51D2B7111}" type="presOf" srcId="{FC041938-823C-4730-A4E5-823E61673469}" destId="{DA73313D-2F9C-4D87-BCD6-291DF40F44AA}" srcOrd="0" destOrd="0" presId="urn:microsoft.com/office/officeart/2005/8/layout/chevron1"/>
    <dgm:cxn modelId="{944BCA94-A7ED-47EE-80CD-299DD6172879}" srcId="{A00D1DF5-9FC6-4115-A108-C7A98B992370}" destId="{C49F5724-3C7B-4CCE-B000-6EADF055878B}" srcOrd="3" destOrd="0" parTransId="{A5C82021-973D-46DE-BB92-DE6FC074FC72}" sibTransId="{A7C7D7FF-6B3E-4FA9-A3BC-173B056B1844}"/>
    <dgm:cxn modelId="{0DEB33A8-9B0C-482A-A2A8-C012D05F34B3}" type="presOf" srcId="{A00D1DF5-9FC6-4115-A108-C7A98B992370}" destId="{59ACF1C7-CC24-40B6-A50A-937BB253F19A}" srcOrd="0" destOrd="0" presId="urn:microsoft.com/office/officeart/2005/8/layout/chevron1"/>
    <dgm:cxn modelId="{A6E5F4B0-34E2-4204-BB25-7C43F1EB1FB4}" srcId="{A00D1DF5-9FC6-4115-A108-C7A98B992370}" destId="{FC2E2FFF-EA68-4BCB-8803-BACA553C9ADA}" srcOrd="1" destOrd="0" parTransId="{8FDDA150-C286-4589-A234-03D4320E34DD}" sibTransId="{9C1A3312-18A7-479C-A289-13BDEBE70046}"/>
    <dgm:cxn modelId="{9ED7C5F2-9107-4F07-974B-FFF3BBC81052}" type="presOf" srcId="{4A2FED64-146A-4BE4-AD48-5F11F2CD9D91}" destId="{38FE7629-B9EE-4D6F-BCF0-B30D2F86B6F5}" srcOrd="0" destOrd="0" presId="urn:microsoft.com/office/officeart/2005/8/layout/chevron1"/>
    <dgm:cxn modelId="{7FBE61E2-0581-40F4-9849-9FC32E0BA2AF}" type="presParOf" srcId="{59ACF1C7-CC24-40B6-A50A-937BB253F19A}" destId="{DA73313D-2F9C-4D87-BCD6-291DF40F44AA}" srcOrd="0" destOrd="0" presId="urn:microsoft.com/office/officeart/2005/8/layout/chevron1"/>
    <dgm:cxn modelId="{D225F9AB-3EB9-4C8E-9219-7C424EC52157}" type="presParOf" srcId="{59ACF1C7-CC24-40B6-A50A-937BB253F19A}" destId="{E1BC944C-A63E-4050-B728-98A8F3E5D88C}" srcOrd="1" destOrd="0" presId="urn:microsoft.com/office/officeart/2005/8/layout/chevron1"/>
    <dgm:cxn modelId="{6258863E-6D56-4B4E-ADD9-A171FA6696AB}" type="presParOf" srcId="{59ACF1C7-CC24-40B6-A50A-937BB253F19A}" destId="{8715CE47-0C0D-4E35-88AC-3B0FE371A465}" srcOrd="2" destOrd="0" presId="urn:microsoft.com/office/officeart/2005/8/layout/chevron1"/>
    <dgm:cxn modelId="{979CCC5E-F39A-498D-81DF-93C37CE2BDD4}" type="presParOf" srcId="{59ACF1C7-CC24-40B6-A50A-937BB253F19A}" destId="{64D512A5-B3D6-4E66-8410-5C6A53CDB4E7}" srcOrd="3" destOrd="0" presId="urn:microsoft.com/office/officeart/2005/8/layout/chevron1"/>
    <dgm:cxn modelId="{B5DF5BE5-11B3-46B1-B60F-1B3D25B8F9D0}" type="presParOf" srcId="{59ACF1C7-CC24-40B6-A50A-937BB253F19A}" destId="{38FE7629-B9EE-4D6F-BCF0-B30D2F86B6F5}" srcOrd="4" destOrd="0" presId="urn:microsoft.com/office/officeart/2005/8/layout/chevron1"/>
    <dgm:cxn modelId="{E814C508-2738-426B-9219-A7DC8BE0BC8A}" type="presParOf" srcId="{59ACF1C7-CC24-40B6-A50A-937BB253F19A}" destId="{34DEBD75-194B-416E-8463-F7D1D55588F4}" srcOrd="5" destOrd="0" presId="urn:microsoft.com/office/officeart/2005/8/layout/chevron1"/>
    <dgm:cxn modelId="{5D8C6577-1BE3-4C3A-AA97-54ECAB2B1AAB}" type="presParOf" srcId="{59ACF1C7-CC24-40B6-A50A-937BB253F19A}" destId="{2C0515A4-4AEC-4DFC-89FD-2AF91A7BA91C}" srcOrd="6" destOrd="0" presId="urn:microsoft.com/office/officeart/2005/8/layout/chevron1"/>
    <dgm:cxn modelId="{3E0A5FC3-31AC-43A3-A3FE-34BF8A2D0924}" type="presParOf" srcId="{59ACF1C7-CC24-40B6-A50A-937BB253F19A}" destId="{0252650C-0388-41E6-9CEE-BB6FF61BF83E}" srcOrd="7" destOrd="0" presId="urn:microsoft.com/office/officeart/2005/8/layout/chevron1"/>
    <dgm:cxn modelId="{D15D4357-EF6E-4367-B3D8-AC062A2F2474}" type="presParOf" srcId="{59ACF1C7-CC24-40B6-A50A-937BB253F19A}" destId="{F89A2D05-ECBA-477C-BA41-39DCB6423D7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3313D-2F9C-4D87-BCD6-291DF40F44AA}">
      <dsp:nvSpPr>
        <dsp:cNvPr id="0" name=""/>
        <dsp:cNvSpPr/>
      </dsp:nvSpPr>
      <dsp:spPr>
        <a:xfrm>
          <a:off x="29563" y="1679574"/>
          <a:ext cx="1778166" cy="84773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Log-in</a:t>
          </a:r>
        </a:p>
      </dsp:txBody>
      <dsp:txXfrm>
        <a:off x="453432" y="1679574"/>
        <a:ext cx="930429" cy="847737"/>
      </dsp:txXfrm>
    </dsp:sp>
    <dsp:sp modelId="{8715CE47-0C0D-4E35-88AC-3B0FE371A465}">
      <dsp:nvSpPr>
        <dsp:cNvPr id="0" name=""/>
        <dsp:cNvSpPr/>
      </dsp:nvSpPr>
      <dsp:spPr>
        <a:xfrm>
          <a:off x="1629912" y="1679574"/>
          <a:ext cx="1778166" cy="847737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Confirm-location</a:t>
          </a:r>
          <a:br>
            <a:rPr lang="en-US" sz="1200" kern="1200" dirty="0"/>
          </a:br>
          <a:r>
            <a:rPr lang="en-US" sz="1200" kern="1200" dirty="0"/>
            <a:t>(optional draw)</a:t>
          </a:r>
        </a:p>
      </dsp:txBody>
      <dsp:txXfrm>
        <a:off x="2053781" y="1679574"/>
        <a:ext cx="930429" cy="847737"/>
      </dsp:txXfrm>
    </dsp:sp>
    <dsp:sp modelId="{38FE7629-B9EE-4D6F-BCF0-B30D2F86B6F5}">
      <dsp:nvSpPr>
        <dsp:cNvPr id="0" name=""/>
        <dsp:cNvSpPr/>
      </dsp:nvSpPr>
      <dsp:spPr>
        <a:xfrm>
          <a:off x="3230262" y="1679574"/>
          <a:ext cx="1778166" cy="84773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Upload photos	</a:t>
          </a:r>
        </a:p>
      </dsp:txBody>
      <dsp:txXfrm>
        <a:off x="3654131" y="1679574"/>
        <a:ext cx="930429" cy="847737"/>
      </dsp:txXfrm>
    </dsp:sp>
    <dsp:sp modelId="{2C0515A4-4AEC-4DFC-89FD-2AF91A7BA91C}">
      <dsp:nvSpPr>
        <dsp:cNvPr id="0" name=""/>
        <dsp:cNvSpPr/>
      </dsp:nvSpPr>
      <dsp:spPr>
        <a:xfrm>
          <a:off x="4830612" y="1679574"/>
          <a:ext cx="1778166" cy="847737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Scan QR(optional)</a:t>
          </a:r>
        </a:p>
      </dsp:txBody>
      <dsp:txXfrm>
        <a:off x="5254481" y="1679574"/>
        <a:ext cx="930429" cy="847737"/>
      </dsp:txXfrm>
    </dsp:sp>
    <dsp:sp modelId="{F89A2D05-ECBA-477C-BA41-39DCB6423D7E}">
      <dsp:nvSpPr>
        <dsp:cNvPr id="0" name=""/>
        <dsp:cNvSpPr/>
      </dsp:nvSpPr>
      <dsp:spPr>
        <a:xfrm>
          <a:off x="6405395" y="1679574"/>
          <a:ext cx="1778166" cy="847737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Done!</a:t>
          </a:r>
        </a:p>
      </dsp:txBody>
      <dsp:txXfrm>
        <a:off x="6829264" y="1679574"/>
        <a:ext cx="930429" cy="847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198F-3666-4603-BA3E-1501CFA74F6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F121-36AA-4ED6-975E-F5DD147B04F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198F-3666-4603-BA3E-1501CFA74F6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F121-36AA-4ED6-975E-F5DD147B0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198F-3666-4603-BA3E-1501CFA74F6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F121-36AA-4ED6-975E-F5DD147B0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198F-3666-4603-BA3E-1501CFA74F6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F121-36AA-4ED6-975E-F5DD147B0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198F-3666-4603-BA3E-1501CFA74F6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F121-36AA-4ED6-975E-F5DD147B04F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198F-3666-4603-BA3E-1501CFA74F6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F121-36AA-4ED6-975E-F5DD147B0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198F-3666-4603-BA3E-1501CFA74F6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F121-36AA-4ED6-975E-F5DD147B0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198F-3666-4603-BA3E-1501CFA74F6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F121-36AA-4ED6-975E-F5DD147B0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198F-3666-4603-BA3E-1501CFA74F6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F121-36AA-4ED6-975E-F5DD147B0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198F-3666-4603-BA3E-1501CFA74F6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F121-36AA-4ED6-975E-F5DD147B04F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198F-3666-4603-BA3E-1501CFA74F6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F121-36AA-4ED6-975E-F5DD147B0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869198F-3666-4603-BA3E-1501CFA74F6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48FF121-36AA-4ED6-975E-F5DD147B04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diagramLayout" Target="../diagrams/layout1.xml"/><Relationship Id="rId7" Type="http://schemas.openxmlformats.org/officeDocument/2006/relationships/image" Target="../media/image8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76200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PSL</a:t>
            </a:r>
            <a:br>
              <a:rPr lang="en-US" dirty="0"/>
            </a:br>
            <a:r>
              <a:rPr lang="en-US" dirty="0" err="1"/>
              <a:t>Savetime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Lefteris</a:t>
            </a:r>
            <a:r>
              <a:rPr lang="en-US" dirty="0"/>
              <a:t> </a:t>
            </a:r>
            <a:r>
              <a:rPr lang="en-US" dirty="0" err="1"/>
              <a:t>Davros</a:t>
            </a:r>
            <a:endParaRPr lang="en-US" dirty="0"/>
          </a:p>
          <a:p>
            <a:r>
              <a:rPr lang="en-US" dirty="0" err="1"/>
              <a:t>Petros</a:t>
            </a:r>
            <a:r>
              <a:rPr lang="en-US" dirty="0"/>
              <a:t> </a:t>
            </a:r>
            <a:r>
              <a:rPr lang="en-US" dirty="0" err="1"/>
              <a:t>Tanakas</a:t>
            </a:r>
            <a:endParaRPr lang="en-US" dirty="0"/>
          </a:p>
          <a:p>
            <a:r>
              <a:rPr lang="en-US" dirty="0" err="1"/>
              <a:t>Stamatis</a:t>
            </a:r>
            <a:r>
              <a:rPr lang="en-US" dirty="0"/>
              <a:t> </a:t>
            </a:r>
            <a:r>
              <a:rPr lang="en-US" dirty="0" err="1"/>
              <a:t>Anoustis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83880" cy="1051560"/>
          </a:xfrm>
        </p:spPr>
        <p:txBody>
          <a:bodyPr/>
          <a:lstStyle/>
          <a:p>
            <a:r>
              <a:rPr lang="en-US" dirty="0"/>
              <a:t>Mobile App…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81200"/>
            <a:ext cx="2895600" cy="289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297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880" cy="1051560"/>
          </a:xfrm>
        </p:spPr>
        <p:txBody>
          <a:bodyPr/>
          <a:lstStyle/>
          <a:p>
            <a:r>
              <a:rPr lang="en-US" dirty="0"/>
              <a:t>Web app!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7848600" cy="4876800"/>
          </a:xfrm>
        </p:spPr>
      </p:pic>
    </p:spTree>
    <p:extLst>
      <p:ext uri="{BB962C8B-B14F-4D97-AF65-F5344CB8AC3E}">
        <p14:creationId xmlns:p14="http://schemas.microsoft.com/office/powerpoint/2010/main" val="357159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183880" cy="1051560"/>
          </a:xfrm>
        </p:spPr>
        <p:txBody>
          <a:bodyPr/>
          <a:lstStyle/>
          <a:p>
            <a:r>
              <a:rPr lang="el-GR" dirty="0"/>
              <a:t>Τι προσφέρουμε;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183880" cy="4187952"/>
          </a:xfrm>
        </p:spPr>
        <p:txBody>
          <a:bodyPr/>
          <a:lstStyle/>
          <a:p>
            <a:r>
              <a:rPr lang="el-GR" dirty="0"/>
              <a:t>Εξοικονόμηση χρόνου σε περίπτωση ατυχήματος</a:t>
            </a:r>
            <a:r>
              <a:rPr lang="en-US" dirty="0"/>
              <a:t>(</a:t>
            </a:r>
            <a:r>
              <a:rPr lang="el-GR" dirty="0"/>
              <a:t>Φιλικού διακανονισμού</a:t>
            </a:r>
            <a:r>
              <a:rPr lang="en-US" dirty="0"/>
              <a:t>)</a:t>
            </a:r>
            <a:r>
              <a:rPr lang="el-GR" dirty="0"/>
              <a:t>/κλήση έκτακτης ανάγκης:</a:t>
            </a:r>
          </a:p>
          <a:p>
            <a:endParaRPr lang="el-GR" dirty="0"/>
          </a:p>
          <a:p>
            <a:r>
              <a:rPr lang="el-GR" dirty="0"/>
              <a:t>Ασφαλιστική(πελάτης μας)</a:t>
            </a:r>
            <a:r>
              <a:rPr lang="en-US" dirty="0"/>
              <a:t>/</a:t>
            </a:r>
            <a:r>
              <a:rPr lang="el-GR" dirty="0"/>
              <a:t>Οδική Βοήθεια</a:t>
            </a:r>
          </a:p>
          <a:p>
            <a:endParaRPr lang="el-GR" dirty="0"/>
          </a:p>
          <a:p>
            <a:r>
              <a:rPr lang="el-GR" dirty="0"/>
              <a:t>Τελικό Χρήστη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9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42DF1A-D03F-444D-8D1D-623F7BEF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Γιατί εμείς;	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452C38A-37B3-452A-BA8E-21970711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Χαμηλός Ανταγωνισμός(Όλοι κερδίζουν)</a:t>
            </a:r>
          </a:p>
          <a:p>
            <a:endParaRPr lang="el-GR" dirty="0"/>
          </a:p>
          <a:p>
            <a:r>
              <a:rPr lang="el-GR" dirty="0"/>
              <a:t>Χαμηλό κόστος υλοποίησης</a:t>
            </a:r>
          </a:p>
          <a:p>
            <a:endParaRPr lang="el-GR" dirty="0"/>
          </a:p>
          <a:p>
            <a:r>
              <a:rPr lang="el-GR" dirty="0"/>
              <a:t>Εξοικονόμηση </a:t>
            </a:r>
            <a:r>
              <a:rPr lang="el-GR" dirty="0" err="1"/>
              <a:t>χρόνου,ταλαιπωρίας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Απλοποίηση διαδικασίας</a:t>
            </a:r>
          </a:p>
        </p:txBody>
      </p:sp>
    </p:spTree>
    <p:extLst>
      <p:ext uri="{BB962C8B-B14F-4D97-AF65-F5344CB8AC3E}">
        <p14:creationId xmlns:p14="http://schemas.microsoft.com/office/powerpoint/2010/main" val="376078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Lefteris\Desktop\11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2" t="3833" r="19600" b="3906"/>
          <a:stretch/>
        </p:blipFill>
        <p:spPr bwMode="auto">
          <a:xfrm>
            <a:off x="5519057" y="1611085"/>
            <a:ext cx="2351314" cy="425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efteris\Desktop\11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9" t="3126" r="18729" b="3907"/>
          <a:stretch/>
        </p:blipFill>
        <p:spPr bwMode="auto">
          <a:xfrm>
            <a:off x="1513113" y="1589314"/>
            <a:ext cx="2166257" cy="42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609600"/>
            <a:ext cx="8183880" cy="1051560"/>
          </a:xfrm>
        </p:spPr>
        <p:txBody>
          <a:bodyPr>
            <a:normAutofit/>
          </a:bodyPr>
          <a:lstStyle/>
          <a:p>
            <a:r>
              <a:rPr lang="el-GR" dirty="0"/>
              <a:t>Πώς λειτουργεί;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9" t="8007" r="24627" b="15134"/>
          <a:stretch/>
        </p:blipFill>
        <p:spPr>
          <a:xfrm>
            <a:off x="1744240" y="2362200"/>
            <a:ext cx="1706532" cy="296091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2" t="9259" r="22334" b="19577"/>
          <a:stretch/>
        </p:blipFill>
        <p:spPr>
          <a:xfrm>
            <a:off x="5856514" y="2275113"/>
            <a:ext cx="1687286" cy="292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8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685800"/>
            <a:ext cx="8183880" cy="1051560"/>
          </a:xfrm>
        </p:spPr>
        <p:txBody>
          <a:bodyPr/>
          <a:lstStyle/>
          <a:p>
            <a:r>
              <a:rPr lang="en-US" dirty="0"/>
              <a:t>Time is Money!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531768"/>
              </p:ext>
            </p:extLst>
          </p:nvPr>
        </p:nvGraphicFramePr>
        <p:xfrm>
          <a:off x="533400" y="76517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1" name="Picture 3" descr="C:\Program Files (x86)\Microsoft Office\MEDIA\CAGCAT10\j0234131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381375"/>
            <a:ext cx="19526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rogram Files (x86)\Microsoft Office\MEDIA\CAGCAT10\j0222015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3602038"/>
            <a:ext cx="1779588" cy="17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otched Right Arrow 4"/>
          <p:cNvSpPr/>
          <p:nvPr/>
        </p:nvSpPr>
        <p:spPr>
          <a:xfrm>
            <a:off x="4038600" y="4253484"/>
            <a:ext cx="1511808" cy="699516"/>
          </a:xfrm>
          <a:prstGeom prst="notch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2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αρχική μας ιδέα...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2209800"/>
            <a:ext cx="8183880" cy="418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Χρήση Κάμερας (ήδη</a:t>
            </a:r>
            <a:br>
              <a:rPr lang="el-GR" dirty="0"/>
            </a:br>
            <a:r>
              <a:rPr lang="el-GR" dirty="0"/>
              <a:t>υπάρχει σε καθρέφτες αυτοκινήτων στην Ευρώπη</a:t>
            </a:r>
            <a:r>
              <a:rPr lang="en-US" dirty="0"/>
              <a:t>)</a:t>
            </a:r>
            <a:br>
              <a:rPr lang="el-GR" dirty="0"/>
            </a:br>
            <a:r>
              <a:rPr lang="el-GR" dirty="0"/>
              <a:t>σε σύνδεση με αισθητήρα για καταγραφή 1 λεπτού πριν και 1 λεπτού μετά του ατυχήματος και αποστολή στην ασφαλιστική με έγκριση χρήστη.</a:t>
            </a:r>
            <a:br>
              <a:rPr lang="en-US" dirty="0"/>
            </a:br>
            <a:r>
              <a:rPr lang="el-GR" dirty="0"/>
              <a:t> </a:t>
            </a:r>
            <a:br>
              <a:rPr lang="el-GR" dirty="0"/>
            </a:br>
            <a:endParaRPr lang="el-GR" dirty="0"/>
          </a:p>
        </p:txBody>
      </p:sp>
      <p:pic>
        <p:nvPicPr>
          <p:cNvPr id="5123" name="Picture 3" descr="C:\Users\Lefteris\Desktop\download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43413"/>
            <a:ext cx="2960688" cy="221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Lefteris\Desktop\download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32527"/>
            <a:ext cx="3143250" cy="209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Program Files (x86)\Microsoft Office\MEDIA\CAGCAT10\j019581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68779"/>
            <a:ext cx="1773237" cy="18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49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0480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l-GR" dirty="0"/>
              <a:t>Ευχαριστούμε για την προσοχή σας!</a:t>
            </a:r>
            <a:br>
              <a:rPr lang="el-GR" dirty="0"/>
            </a:b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33400" y="4724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PSL</a:t>
            </a:r>
            <a:br>
              <a:rPr lang="en-US"/>
            </a:br>
            <a:r>
              <a:rPr lang="en-US"/>
              <a:t>Savetime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315</TotalTime>
  <Words>92</Words>
  <Application>Microsoft Office PowerPoint</Application>
  <PresentationFormat>Προβολή στην οθόνη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1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1" baseType="lpstr">
      <vt:lpstr>Arial</vt:lpstr>
      <vt:lpstr>Clarity</vt:lpstr>
      <vt:lpstr>PSL Savetime</vt:lpstr>
      <vt:lpstr>Mobile App…</vt:lpstr>
      <vt:lpstr>Web app!</vt:lpstr>
      <vt:lpstr>Τι προσφέρουμε;</vt:lpstr>
      <vt:lpstr>Γιατί εμείς; </vt:lpstr>
      <vt:lpstr>Πώς λειτουργεί;</vt:lpstr>
      <vt:lpstr>Time is Money!</vt:lpstr>
      <vt:lpstr>Η αρχική μας ιδέα...</vt:lpstr>
      <vt:lpstr>Ευχαριστούμε για την προσοχή σας!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PSL Savetime</dc:title>
  <dc:creator>Lefteris</dc:creator>
  <cp:lastModifiedBy>ΠΕΤΡΟΣ ΤΑΝΑΚΑΣ</cp:lastModifiedBy>
  <cp:revision>23</cp:revision>
  <dcterms:created xsi:type="dcterms:W3CDTF">2017-11-26T09:50:59Z</dcterms:created>
  <dcterms:modified xsi:type="dcterms:W3CDTF">2017-11-26T15:12:50Z</dcterms:modified>
</cp:coreProperties>
</file>