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ssilis Chrysos" initials="" lastIdx="4" clrIdx="0"/>
  <p:cmAuthor id="1" name="Manolis Nikiforak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236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Είμαστε οι….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Το πρόβλημα που όλοι γνωρίζουμε και ελπίζουμε να λύσουμε..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Kati me oura</a:t>
            </a:r>
          </a:p>
        </p:txBody>
      </p:sp>
    </p:spTree>
    <p:extLst>
      <p:ext uri="{BB962C8B-B14F-4D97-AF65-F5344CB8AC3E}">
        <p14:creationId xmlns:p14="http://schemas.microsoft.com/office/powerpoint/2010/main" val="41260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φόρτο εργασίας των κοντινότερων μας καταστημάτων από μια έξυπνη συσκευή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διαχειριστούμε καλύτερα το χρόνο μας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Tweeet size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82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76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Bundle of buttons -&gt; easy setup -&gt; scalable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Τα κοστη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BaaS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Σπατάλη σε εργατοωρες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Devs Ex Machina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202214"/>
            <a:ext cx="8520600" cy="13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latin typeface="Roboto"/>
                <a:ea typeface="Roboto"/>
                <a:cs typeface="Roboto"/>
                <a:sym typeface="Roboto"/>
              </a:rPr>
              <a:t>Η </a:t>
            </a: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λύση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latin typeface="Roboto"/>
                <a:ea typeface="Roboto"/>
                <a:cs typeface="Roboto"/>
                <a:sym typeface="Roboto"/>
              </a:rPr>
              <a:t>στο πρόβλημα των ουρών αναμονής</a:t>
            </a:r>
          </a:p>
        </p:txBody>
      </p:sp>
      <p:pic>
        <p:nvPicPr>
          <p:cNvPr id="61" name="Shape 61" descr="20170508_101557.jpg"/>
          <p:cNvPicPr preferRelativeResize="0"/>
          <p:nvPr/>
        </p:nvPicPr>
        <p:blipFill rotWithShape="1">
          <a:blip r:embed="rId3">
            <a:alphaModFix/>
          </a:blip>
          <a:srcRect t="25099"/>
          <a:stretch/>
        </p:blipFill>
        <p:spPr>
          <a:xfrm>
            <a:off x="2488800" y="2788568"/>
            <a:ext cx="1253727" cy="151214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4164030" y="3195874"/>
            <a:ext cx="674100" cy="6975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3" name="Shape 63" descr="push-button-green-5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619" y="3063322"/>
            <a:ext cx="1000764" cy="96263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2206200" y="4263588"/>
            <a:ext cx="4731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Έξυπνο κουμπί</a:t>
            </a:r>
          </a:p>
        </p:txBody>
      </p:sp>
      <p:pic>
        <p:nvPicPr>
          <p:cNvPr id="65" name="Shape 65" descr="ide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499" y="2635410"/>
            <a:ext cx="674076" cy="64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ΤΟ ΠΡΟΒΛΗΜΑ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>
                <a:solidFill>
                  <a:srgbClr val="FAFAFA"/>
                </a:solidFill>
              </a:rPr>
              <a:t>Ο πολίτης </a:t>
            </a:r>
            <a:r>
              <a:rPr lang="en" b="1">
                <a:solidFill>
                  <a:srgbClr val="FAFAFA"/>
                </a:solidFill>
              </a:rPr>
              <a:t>δυσανασχετεί</a:t>
            </a:r>
            <a:r>
              <a:rPr lang="en">
                <a:solidFill>
                  <a:srgbClr val="FAFAFA"/>
                </a:solidFill>
              </a:rPr>
              <a:t> όταν πρέπει να βρεθεί σε δημόσιες υπηρεσίες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>
                <a:solidFill>
                  <a:srgbClr val="FAFAFA"/>
                </a:solidFill>
              </a:rPr>
              <a:t>Η υπηρεσία </a:t>
            </a:r>
            <a:r>
              <a:rPr lang="en" b="1">
                <a:solidFill>
                  <a:srgbClr val="FAFAFA"/>
                </a:solidFill>
              </a:rPr>
              <a:t>δυσκολεύεται</a:t>
            </a:r>
            <a:r>
              <a:rPr lang="en">
                <a:solidFill>
                  <a:srgbClr val="FAFAFA"/>
                </a:solidFill>
              </a:rPr>
              <a:t> στην εξυπηρέτηση λόγω συνωστισμού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Char char="●"/>
            </a:pPr>
            <a:r>
              <a:rPr lang="en">
                <a:solidFill>
                  <a:srgbClr val="FAFAFA"/>
                </a:solidFill>
              </a:rPr>
              <a:t>Ο δήμος καθίσταται </a:t>
            </a:r>
            <a:r>
              <a:rPr lang="en" b="1">
                <a:solidFill>
                  <a:srgbClr val="FAFAFA"/>
                </a:solidFill>
              </a:rPr>
              <a:t>υπεύθυνος</a:t>
            </a:r>
            <a:r>
              <a:rPr lang="en">
                <a:solidFill>
                  <a:srgbClr val="FAFAFA"/>
                </a:solidFill>
              </a:rPr>
              <a:t> για τα παραπάνω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72" name="Shape 72" descr="e02e1117c51684cd31273548c67599f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75" y="2705100"/>
            <a:ext cx="45720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diagramma.png"/>
          <p:cNvPicPr preferRelativeResize="0"/>
          <p:nvPr/>
        </p:nvPicPr>
        <p:blipFill rotWithShape="1">
          <a:blip r:embed="rId3">
            <a:alphaModFix/>
          </a:blip>
          <a:srcRect b="2190"/>
          <a:stretch/>
        </p:blipFill>
        <p:spPr>
          <a:xfrm>
            <a:off x="304800" y="228600"/>
            <a:ext cx="8583500" cy="47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ΥΛΟΠΟΙΗΣΗ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82175"/>
            <a:ext cx="33741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BUSINESS MODEL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37875"/>
            <a:ext cx="2808000" cy="40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“Button as a Service”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Ενδεικτικό κόστος ετήσιας συνδρομής για Bundle κουμπιών: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 = 500€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 = 1000€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Roboto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20 = 1500€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337500" y="514150"/>
            <a:ext cx="3753899" cy="962099"/>
          </a:xfrm>
          <a:prstGeom prst="rect">
            <a:avLst/>
          </a:prstGeom>
          <a:solidFill>
            <a:srgbClr val="F1C23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Πολίτης: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Εξοικονόμηση χρόνου αναμονής</a:t>
            </a:r>
          </a:p>
        </p:txBody>
      </p:sp>
      <p:cxnSp>
        <p:nvCxnSpPr>
          <p:cNvPr id="86" name="Shape 86"/>
          <p:cNvCxnSpPr>
            <a:stCxn id="85" idx="2"/>
            <a:endCxn id="87" idx="0"/>
          </p:cNvCxnSpPr>
          <p:nvPr/>
        </p:nvCxnSpPr>
        <p:spPr>
          <a:xfrm>
            <a:off x="6214449" y="1476249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337500" y="2090650"/>
            <a:ext cx="3753900" cy="962100"/>
          </a:xfrm>
          <a:prstGeom prst="rect">
            <a:avLst/>
          </a:prstGeom>
          <a:solidFill>
            <a:schemeClr val="dk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Δημόσια Υπηρεσία: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Ομοιόμορφη κατανομή φόρτου εργασίας</a:t>
            </a:r>
          </a:p>
        </p:txBody>
      </p:sp>
      <p:cxnSp>
        <p:nvCxnSpPr>
          <p:cNvPr id="88" name="Shape 88"/>
          <p:cNvCxnSpPr>
            <a:stCxn id="87" idx="2"/>
            <a:endCxn id="89" idx="0"/>
          </p:cNvCxnSpPr>
          <p:nvPr/>
        </p:nvCxnSpPr>
        <p:spPr>
          <a:xfrm>
            <a:off x="6214450" y="3052750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337500" y="3667149"/>
            <a:ext cx="3753900" cy="1173300"/>
          </a:xfrm>
          <a:prstGeom prst="rect">
            <a:avLst/>
          </a:prstGeom>
          <a:solidFill>
            <a:srgbClr val="CCCCCC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Δήμος: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Στατιστικά υψηλής ανάλυσης και καλύτερη αξιοποίηση προσωπικού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Oswald</vt:lpstr>
      <vt:lpstr>Arial</vt:lpstr>
      <vt:lpstr>Average</vt:lpstr>
      <vt:lpstr>slate</vt:lpstr>
      <vt:lpstr>Devs Ex Machina</vt:lpstr>
      <vt:lpstr>ΤΟ ΠΡΟΒΛΗΜΑ</vt:lpstr>
      <vt:lpstr>ΥΛΟΠΟΙΗΣΗ</vt:lpstr>
      <vt:lpstr>BUSINESS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 Ex Machina</dc:title>
  <dc:creator>Nikos</dc:creator>
  <cp:lastModifiedBy>Nikos</cp:lastModifiedBy>
  <cp:revision>2</cp:revision>
  <dcterms:modified xsi:type="dcterms:W3CDTF">2017-05-14T12:39:18Z</dcterms:modified>
</cp:coreProperties>
</file>