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59" r:id="rId8"/>
    <p:sldId id="262" r:id="rId9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14/5/2017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14/5/2017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14/5/2017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14/5/2017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14/5/2017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14/5/2017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14/5/2017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14/5/2017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14/5/2017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14/5/2017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14/5/2017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2CEA3-3058-4D43-AE35-B3DA76CB4003}" type="datetimeFigureOut">
              <a:rPr lang="el-GR" smtClean="0"/>
              <a:pPr/>
              <a:t>14/5/2017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0" y="2132856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AGORA</a:t>
            </a:r>
            <a:endParaRPr lang="el-GR" sz="8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539552" y="4077072"/>
            <a:ext cx="7772400" cy="1752600"/>
          </a:xfrm>
        </p:spPr>
        <p:txBody>
          <a:bodyPr/>
          <a:lstStyle/>
          <a:p>
            <a:r>
              <a:rPr lang="el-GR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l-GR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Ενεργός πολίτης , καλύτερος δήμος»</a:t>
            </a:r>
            <a:endParaRPr lang="el-GR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5 - Εικόνα" descr="18471161_10212747434145921_1395894954_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2276872"/>
            <a:ext cx="1061169" cy="1440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dirty="0" smtClean="0">
                <a:latin typeface="Times New Roman" pitchFamily="18" charset="0"/>
                <a:cs typeface="Times New Roman" pitchFamily="18" charset="0"/>
              </a:rPr>
              <a:t>ΠΟΙΟΙ ΕΙΜΑΣΤΈ;</a:t>
            </a:r>
            <a:endParaRPr lang="el-GR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Η ομάδα μας ονομάζεται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GreekITs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36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l-GR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l-GR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l-GR" b="1" u="sng" dirty="0" smtClean="0">
                <a:latin typeface="Times New Roman" pitchFamily="18" charset="0"/>
                <a:cs typeface="Times New Roman" pitchFamily="18" charset="0"/>
              </a:rPr>
              <a:t>Μέλη ομάδας :</a:t>
            </a:r>
          </a:p>
          <a:p>
            <a:pPr lvl="2">
              <a:buNone/>
            </a:pPr>
            <a:endParaRPr lang="el-GR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Θεοφίλης Κωνσταντίνος </a:t>
            </a:r>
          </a:p>
          <a:p>
            <a:pPr lvl="2">
              <a:buNone/>
            </a:pP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Κύρκος Παναγιώτης </a:t>
            </a:r>
          </a:p>
          <a:p>
            <a:pPr lvl="2">
              <a:buNone/>
            </a:pP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Πότση Ελευθερία </a:t>
            </a:r>
          </a:p>
          <a:p>
            <a:pPr lvl="2">
              <a:buNone/>
            </a:pP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Φάσσαρης Παναγιώτης</a:t>
            </a:r>
          </a:p>
          <a:p>
            <a:pPr lvl="2">
              <a:buNone/>
            </a:pPr>
            <a:r>
              <a:rPr lang="el-GR" dirty="0" smtClean="0"/>
              <a:t>	</a:t>
            </a:r>
            <a:r>
              <a:rPr lang="el-GR" dirty="0" smtClean="0"/>
              <a:t>			</a:t>
            </a:r>
            <a:endParaRPr lang="en-US" dirty="0" smtClean="0"/>
          </a:p>
        </p:txBody>
      </p:sp>
      <p:pic>
        <p:nvPicPr>
          <p:cNvPr id="6" name="5 - Εικόνα" descr="18471161_10212747434145921_1395894954_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2400" y="6021288"/>
            <a:ext cx="414214" cy="5621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- Εικόνα" descr="18492311_10212747458186522_1260853924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698082" cy="6858000"/>
          </a:xfrm>
          <a:prstGeom prst="rect">
            <a:avLst/>
          </a:prstGeom>
        </p:spPr>
      </p:pic>
      <p:pic>
        <p:nvPicPr>
          <p:cNvPr id="5" name="4 - Εικόνα" descr="18492311_10212747458186522_1260853924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0"/>
            <a:ext cx="8698082" cy="6858000"/>
          </a:xfrm>
          <a:prstGeom prst="rect">
            <a:avLst/>
          </a:prstGeom>
        </p:spPr>
      </p:pic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Autofit/>
          </a:bodyPr>
          <a:lstStyle/>
          <a:p>
            <a:r>
              <a:rPr lang="el-GR" sz="2400" b="1" dirty="0" smtClean="0">
                <a:latin typeface="Times New Roman" pitchFamily="18" charset="0"/>
                <a:cs typeface="Times New Roman" pitchFamily="18" charset="0"/>
              </a:rPr>
              <a:t>ΤΙ ΠΡΟΣΦΕΡΕΙ Η ΠΛΑΤΦΟΡΜΑ/ΕΦΑΡΜΟΓΗ ΜΑΣ ;</a:t>
            </a:r>
            <a:endParaRPr lang="el-GR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2123728" y="5085184"/>
            <a:ext cx="3744416" cy="1224136"/>
          </a:xfrm>
        </p:spPr>
        <p:txBody>
          <a:bodyPr>
            <a:normAutofit/>
          </a:bodyPr>
          <a:lstStyle/>
          <a:p>
            <a:endParaRPr lang="el-GR" sz="1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l-GR" sz="1800" b="1" dirty="0" smtClean="0">
                <a:latin typeface="Times New Roman" pitchFamily="18" charset="0"/>
                <a:cs typeface="Times New Roman" pitchFamily="18" charset="0"/>
              </a:rPr>
              <a:t>Παροχή στατιστικών για τους </a:t>
            </a:r>
            <a:r>
              <a:rPr lang="el-GR" sz="1800" b="1" dirty="0" smtClean="0">
                <a:latin typeface="Times New Roman" pitchFamily="18" charset="0"/>
                <a:cs typeface="Times New Roman" pitchFamily="18" charset="0"/>
              </a:rPr>
              <a:t>δήμους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1800" b="1" dirty="0" smtClean="0">
                <a:latin typeface="Times New Roman" pitchFamily="18" charset="0"/>
                <a:cs typeface="Times New Roman" pitchFamily="18" charset="0"/>
              </a:rPr>
              <a:t>και αξιολόγηση</a:t>
            </a:r>
          </a:p>
          <a:p>
            <a:endParaRPr lang="el-GR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l-GR" sz="2800" dirty="0" smtClean="0"/>
          </a:p>
          <a:p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1403648" y="1268760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Font typeface="Arial" pitchFamily="34" charset="0"/>
              <a:buChar char="•"/>
            </a:pPr>
            <a:r>
              <a:rPr lang="el-GR" b="1" dirty="0" smtClean="0">
                <a:latin typeface="Times New Roman" pitchFamily="18" charset="0"/>
                <a:cs typeface="Times New Roman" pitchFamily="18" charset="0"/>
              </a:rPr>
              <a:t>Παροχή έγκυρων ειδήσεων για κάθε δήμο ξεχωριστά με σκοπό την σωστή πληροφόρηση του πολίτη</a:t>
            </a:r>
          </a:p>
          <a:p>
            <a:endParaRPr lang="el-GR" dirty="0"/>
          </a:p>
        </p:txBody>
      </p:sp>
      <p:sp>
        <p:nvSpPr>
          <p:cNvPr id="7" name="6 - TextBox"/>
          <p:cNvSpPr txBox="1"/>
          <p:nvPr/>
        </p:nvSpPr>
        <p:spPr>
          <a:xfrm>
            <a:off x="179512" y="2852936"/>
            <a:ext cx="2988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Font typeface="Arial" pitchFamily="34" charset="0"/>
              <a:buChar char="•"/>
            </a:pPr>
            <a:r>
              <a:rPr lang="el-GR" b="1" dirty="0" smtClean="0">
                <a:latin typeface="Times New Roman" pitchFamily="18" charset="0"/>
                <a:cs typeface="Times New Roman" pitchFamily="18" charset="0"/>
              </a:rPr>
              <a:t>Δημιουργία εκδηλώσεων από τον πολίτη ή τον δήμο</a:t>
            </a:r>
          </a:p>
          <a:p>
            <a:pPr algn="r"/>
            <a:endParaRPr lang="el-GR" b="1" dirty="0" smtClean="0">
              <a:latin typeface="Times New Roman" pitchFamily="18" charset="0"/>
              <a:cs typeface="Times New Roman" pitchFamily="18" charset="0"/>
            </a:endParaRPr>
          </a:p>
          <a:p>
            <a:pPr algn="r">
              <a:buFont typeface="Arial" pitchFamily="34" charset="0"/>
              <a:buChar char="•"/>
            </a:pPr>
            <a:r>
              <a:rPr lang="el-GR" b="1" dirty="0" smtClean="0">
                <a:latin typeface="Times New Roman" pitchFamily="18" charset="0"/>
                <a:cs typeface="Times New Roman" pitchFamily="18" charset="0"/>
              </a:rPr>
              <a:t>Αναφορά προβλημάτων  με σκοπό την επίλυση τους από τον δήμο </a:t>
            </a:r>
          </a:p>
        </p:txBody>
      </p:sp>
      <p:pic>
        <p:nvPicPr>
          <p:cNvPr id="9" name="8 - Εικόνα" descr="18471161_10212747434145921_1395894954_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4528" y="6093296"/>
            <a:ext cx="414214" cy="562148"/>
          </a:xfrm>
          <a:prstGeom prst="rect">
            <a:avLst/>
          </a:prstGeom>
        </p:spPr>
      </p:pic>
      <p:sp>
        <p:nvSpPr>
          <p:cNvPr id="10" name="9 - TextBox"/>
          <p:cNvSpPr txBox="1"/>
          <p:nvPr/>
        </p:nvSpPr>
        <p:spPr>
          <a:xfrm>
            <a:off x="5796136" y="30689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bg1"/>
                </a:solidFill>
              </a:rPr>
              <a:t>ΕΝΗΜΕΡΩΣΗ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11" name="10 - TextBox"/>
          <p:cNvSpPr txBox="1"/>
          <p:nvPr/>
        </p:nvSpPr>
        <p:spPr>
          <a:xfrm>
            <a:off x="3419872" y="4653136"/>
            <a:ext cx="192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chemeClr val="bg1"/>
                </a:solidFill>
              </a:rPr>
              <a:t>ΕΝΕΡΓΟΣ ΠΟΛΙΤΗΣ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12" name="11 - TextBox"/>
          <p:cNvSpPr txBox="1"/>
          <p:nvPr/>
        </p:nvSpPr>
        <p:spPr>
          <a:xfrm>
            <a:off x="5940152" y="5949280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>
                <a:solidFill>
                  <a:schemeClr val="bg1"/>
                </a:solidFill>
              </a:rPr>
              <a:t>ΑΞΙΟΛΟΓΗΣΗ ΔΗΜΩΝ</a:t>
            </a:r>
            <a:endParaRPr lang="el-G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- Εικόνα" descr="18493605_10212747389024793_1701390840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07731" y="0"/>
            <a:ext cx="9451731" cy="7378258"/>
          </a:xfrm>
          <a:prstGeom prst="rect">
            <a:avLst/>
          </a:prstGeom>
        </p:spPr>
      </p:pic>
      <p:sp>
        <p:nvSpPr>
          <p:cNvPr id="6" name="5 - Θέση περιεχομένου"/>
          <p:cNvSpPr>
            <a:spLocks noGrp="1"/>
          </p:cNvSpPr>
          <p:nvPr>
            <p:ph idx="1"/>
          </p:nvPr>
        </p:nvSpPr>
        <p:spPr>
          <a:xfrm>
            <a:off x="3275856" y="5589240"/>
            <a:ext cx="5410944" cy="53692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Αρχική μακέτα διαμόρφωσης της ιδέας  (αρχική σελίδα)  </a:t>
            </a:r>
            <a:endParaRPr lang="el-G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- Θέση περιεχομένου" descr="18493424_10212747388944791_2109098067_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4 - TextBox"/>
          <p:cNvSpPr txBox="1"/>
          <p:nvPr/>
        </p:nvSpPr>
        <p:spPr>
          <a:xfrm>
            <a:off x="4644008" y="6093296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Αρχική μακέτα διαμόρφωσης ιδέας (στατιστικά στοιχεία)  </a:t>
            </a:r>
            <a:endParaRPr lang="el-G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- Θέση περιεχομένου" descr="18516360_10212747690712335_1668714483_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6" name="5 - TextBox"/>
          <p:cNvSpPr txBox="1"/>
          <p:nvPr/>
        </p:nvSpPr>
        <p:spPr>
          <a:xfrm>
            <a:off x="3779912" y="6027003"/>
            <a:ext cx="4414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b="1" dirty="0" smtClean="0"/>
              <a:t>Αρχική μακέτα διαμόρφωσης ιδέας (περιβάλλον </a:t>
            </a:r>
          </a:p>
          <a:p>
            <a:r>
              <a:rPr lang="el-GR" sz="1600" b="1" dirty="0" smtClean="0"/>
              <a:t>χρήστη και οπτική αναπαράσταση των </a:t>
            </a:r>
          </a:p>
          <a:p>
            <a:r>
              <a:rPr lang="el-GR" sz="1600" b="1" dirty="0" smtClean="0"/>
              <a:t>δραστηριοτήτων του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l-GR" sz="2800" b="1" dirty="0" smtClean="0">
                <a:latin typeface="Times New Roman" pitchFamily="18" charset="0"/>
                <a:cs typeface="Times New Roman" pitchFamily="18" charset="0"/>
              </a:rPr>
              <a:t>ΠΟΙΑ ΕΙΝΑΙ ΤΑ ΘΕΤΙΚΑ ΣΤΟΙΧΕΙΑ ΤΗΣ ΠΛΑΤΦΟΡΜΑΣ/ΕΦΑΡΜΟΓΗΣ ; </a:t>
            </a:r>
            <a:endParaRPr lang="el-GR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Φιλικό περιβάλλον προς τον χρήστη </a:t>
            </a:r>
          </a:p>
          <a:p>
            <a:endParaRPr lang="el-G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Προσφέρει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διαφάνεια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και ασφάλεια </a:t>
            </a:r>
          </a:p>
          <a:p>
            <a:endParaRPr lang="el-G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Παρέχει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έναν διαδικτυακό τόπο για κάθε δήμο χωρίς κόστος </a:t>
            </a:r>
            <a:endParaRPr lang="el-G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l-G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Υπακούει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στον νόμο σύμφωνα με το ΠΠΔΔΤ </a:t>
            </a:r>
            <a:endParaRPr lang="el-G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l-G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Κινητοποιεί τον πολίτη για δράση μέσα από ένα  σύστημα επιβράβευσης πόντων </a:t>
            </a:r>
            <a:endParaRPr lang="el-GR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3 - Εικόνα" descr="18492269_10212747397465004_1792407160_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2360" y="6021288"/>
            <a:ext cx="1127398" cy="5852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67544" y="2924944"/>
            <a:ext cx="8229600" cy="964704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l-GR" sz="4000" b="1" dirty="0" smtClean="0">
                <a:latin typeface="Times New Roman" pitchFamily="18" charset="0"/>
                <a:cs typeface="Times New Roman" pitchFamily="18" charset="0"/>
              </a:rPr>
              <a:t>ΣΑΣ ΕΥΧΑΡΙΣΤΟΥΜΕ ΓΙΑ ΤΟΝ</a:t>
            </a:r>
          </a:p>
          <a:p>
            <a:pPr algn="ctr">
              <a:buNone/>
            </a:pPr>
            <a:r>
              <a:rPr lang="el-GR" sz="4000" b="1" dirty="0" smtClean="0">
                <a:latin typeface="Times New Roman" pitchFamily="18" charset="0"/>
                <a:cs typeface="Times New Roman" pitchFamily="18" charset="0"/>
              </a:rPr>
              <a:t> ΧΡΟΝΟ ΣΑΣ </a:t>
            </a:r>
            <a:endParaRPr lang="el-GR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162</Words>
  <Application>Microsoft Office PowerPoint</Application>
  <PresentationFormat>Προβολή στην οθόνη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9" baseType="lpstr">
      <vt:lpstr>Θέμα του Office</vt:lpstr>
      <vt:lpstr>AGORA</vt:lpstr>
      <vt:lpstr>ΠΟΙΟΙ ΕΙΜΑΣΤΈ;</vt:lpstr>
      <vt:lpstr>ΤΙ ΠΡΟΣΦΕΡΕΙ Η ΠΛΑΤΦΟΡΜΑ/ΕΦΑΡΜΟΓΗ ΜΑΣ ;</vt:lpstr>
      <vt:lpstr>Διαφάνεια 4</vt:lpstr>
      <vt:lpstr>Διαφάνεια 5</vt:lpstr>
      <vt:lpstr>Διαφάνεια 6</vt:lpstr>
      <vt:lpstr>ΠΟΙΑ ΕΙΝΑΙ ΤΑ ΘΕΤΙΚΑ ΣΤΟΙΧΕΙΑ ΤΗΣ ΠΛΑΤΦΟΡΜΑΣ/ΕΦΑΡΜΟΓΗΣ ; </vt:lpstr>
      <vt:lpstr>Διαφάνεια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AGORA</dc:title>
  <dc:creator>Λυδία Θεοφίλη</dc:creator>
  <cp:lastModifiedBy>Λυδία Θεοφίλη</cp:lastModifiedBy>
  <cp:revision>18</cp:revision>
  <dcterms:created xsi:type="dcterms:W3CDTF">2017-05-14T06:15:33Z</dcterms:created>
  <dcterms:modified xsi:type="dcterms:W3CDTF">2017-05-14T12:54:51Z</dcterms:modified>
</cp:coreProperties>
</file>