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D1AA-DFA1-4FA1-83F7-791B095C9940}">
      <dsp:nvSpPr>
        <dsp:cNvPr id="0" name=""/>
        <dsp:cNvSpPr/>
      </dsp:nvSpPr>
      <dsp:spPr>
        <a:xfrm>
          <a:off x="991035" y="1927754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5226-9B4C-4F58-8457-5AB3AA1AC5BB}">
      <dsp:nvSpPr>
        <dsp:cNvPr id="0" name=""/>
        <dsp:cNvSpPr/>
      </dsp:nvSpPr>
      <dsp:spPr>
        <a:xfrm>
          <a:off x="991035" y="1437794"/>
          <a:ext cx="120390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F9F4-6A8E-4D0C-B5F9-2C5E8C115BB6}">
      <dsp:nvSpPr>
        <dsp:cNvPr id="0" name=""/>
        <dsp:cNvSpPr/>
      </dsp:nvSpPr>
      <dsp:spPr>
        <a:xfrm>
          <a:off x="991035" y="947833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91092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110204" y="1652146"/>
          <a:ext cx="1692406" cy="7109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Environment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110204" y="1652146"/>
        <a:ext cx="1692406" cy="710928"/>
      </dsp:txXfrm>
    </dsp:sp>
    <dsp:sp modelId="{EB7BFFA1-D2BB-4660-9BEB-812D414C080F}">
      <dsp:nvSpPr>
        <dsp:cNvPr id="0" name=""/>
        <dsp:cNvSpPr/>
      </dsp:nvSpPr>
      <dsp:spPr>
        <a:xfrm>
          <a:off x="2186538" y="737850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53AE-A1FD-47DE-A160-0750354F5DB6}">
      <dsp:nvSpPr>
        <dsp:cNvPr id="0" name=""/>
        <dsp:cNvSpPr/>
      </dsp:nvSpPr>
      <dsp:spPr>
        <a:xfrm>
          <a:off x="2606504" y="737850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606504" y="737850"/>
        <a:ext cx="48436" cy="419965"/>
      </dsp:txXfrm>
    </dsp:sp>
    <dsp:sp modelId="{D9F18C37-13F1-4897-BD78-B2D73C9CEC35}">
      <dsp:nvSpPr>
        <dsp:cNvPr id="0" name=""/>
        <dsp:cNvSpPr/>
      </dsp:nvSpPr>
      <dsp:spPr>
        <a:xfrm>
          <a:off x="1984955" y="122781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04921" y="1227811"/>
          <a:ext cx="68594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04921" y="1227811"/>
        <a:ext cx="68594" cy="419965"/>
      </dsp:txXfrm>
    </dsp:sp>
    <dsp:sp modelId="{1316DF12-97B7-4861-B69C-4366EB4DCF88}">
      <dsp:nvSpPr>
        <dsp:cNvPr id="0" name=""/>
        <dsp:cNvSpPr/>
      </dsp:nvSpPr>
      <dsp:spPr>
        <a:xfrm>
          <a:off x="2186538" y="171777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11F3-3265-4495-99D9-F46D42216CE5}">
      <dsp:nvSpPr>
        <dsp:cNvPr id="0" name=""/>
        <dsp:cNvSpPr/>
      </dsp:nvSpPr>
      <dsp:spPr>
        <a:xfrm>
          <a:off x="2606504" y="1717771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6504" y="1717771"/>
        <a:ext cx="48436" cy="41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961372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961372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6142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447602" y="1938330"/>
          <a:ext cx="895927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Transport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447602" y="1938330"/>
        <a:ext cx="895927" cy="461962"/>
      </dsp:txXfrm>
    </dsp:sp>
    <dsp:sp modelId="{6F9F7AF7-0896-4453-8938-36BFA1083524}">
      <dsp:nvSpPr>
        <dsp:cNvPr id="0" name=""/>
        <dsp:cNvSpPr/>
      </dsp:nvSpPr>
      <dsp:spPr>
        <a:xfrm>
          <a:off x="1955291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48024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8024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1955291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8024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0248" y="1612779"/>
        <a:ext cx="58095" cy="52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1010101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1010101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31015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312586" y="1948719"/>
          <a:ext cx="1594804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Energy  Saving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12586" y="1948719"/>
        <a:ext cx="1594804" cy="461962"/>
      </dsp:txXfrm>
    </dsp:sp>
    <dsp:sp modelId="{6F9F7AF7-0896-4453-8938-36BFA1083524}">
      <dsp:nvSpPr>
        <dsp:cNvPr id="0" name=""/>
        <dsp:cNvSpPr/>
      </dsp:nvSpPr>
      <dsp:spPr>
        <a:xfrm>
          <a:off x="2004020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52897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2897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2004020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52897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978" y="1612779"/>
        <a:ext cx="58095" cy="5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50135" y="3091531"/>
            <a:ext cx="280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Georgia Alexopoulou</a:t>
            </a:r>
          </a:p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Vas Giatilis</a:t>
            </a:r>
          </a:p>
          <a:p>
            <a:pPr algn="r"/>
            <a:r>
              <a:rPr lang="en-US" sz="2400" dirty="0" err="1" smtClean="0">
                <a:solidFill>
                  <a:schemeClr val="accent5"/>
                </a:solidFill>
              </a:rPr>
              <a:t>Lambros</a:t>
            </a:r>
            <a:r>
              <a:rPr lang="en-US" sz="2400" dirty="0" smtClean="0">
                <a:solidFill>
                  <a:schemeClr val="accent5"/>
                </a:solidFill>
              </a:rPr>
              <a:t> Pappas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47918674"/>
              </p:ext>
            </p:extLst>
          </p:nvPr>
        </p:nvGraphicFramePr>
        <p:xfrm>
          <a:off x="4569077" y="3574629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45351" y="4351998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57602" y="5283255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78950" y="220695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8" y="4632923"/>
            <a:ext cx="3906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Incentives can be provided by municipalities or by total cities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Citizens would get benefits from buying the </a:t>
            </a:r>
            <a:r>
              <a:rPr lang="en-US" sz="1600" dirty="0" smtClean="0">
                <a:solidFill>
                  <a:srgbClr val="00B050"/>
                </a:solidFill>
              </a:rPr>
              <a:t>app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Free ads </a:t>
            </a:r>
            <a:r>
              <a:rPr lang="en-US" sz="1600" smtClean="0">
                <a:solidFill>
                  <a:srgbClr val="00B050"/>
                </a:solidFill>
              </a:rPr>
              <a:t>for municipalities</a:t>
            </a:r>
            <a:endParaRPr lang="en-US" sz="1600" dirty="0" smtClean="0">
              <a:solidFill>
                <a:srgbClr val="00B050"/>
              </a:solidFill>
            </a:endParaRP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Innovation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397219" y="49635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56581" y="4969467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636" y="4986012"/>
            <a:ext cx="914993" cy="9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8764393" y="5901005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719853" y="3791256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707153" y="2846897"/>
            <a:ext cx="1855411" cy="589932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52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Gather points </a:t>
              </a:r>
              <a:endParaRPr lang="en-US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407138" y="2809702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99311" y="1914970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6"/>
              <a:ext cx="1751837" cy="8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Provide </a:t>
              </a:r>
              <a:r>
                <a:rPr lang="en-US" sz="1400" dirty="0" smtClean="0"/>
                <a:t>incentives to citizens</a:t>
              </a:r>
              <a:endParaRPr lang="en-US" sz="14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16200000" flipV="1">
            <a:off x="4356031" y="3698881"/>
            <a:ext cx="548184" cy="198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5400000" flipH="1" flipV="1">
            <a:off x="2071718" y="3401592"/>
            <a:ext cx="554148" cy="2581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3460013" y="3611676"/>
            <a:ext cx="354427" cy="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5400000" flipH="1" flipV="1">
            <a:off x="4306520" y="1834366"/>
            <a:ext cx="340870" cy="1684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3"/>
          </p:cNvCxnSpPr>
          <p:nvPr/>
        </p:nvCxnSpPr>
        <p:spPr>
          <a:xfrm rot="16200000" flipV="1">
            <a:off x="8005503" y="3364381"/>
            <a:ext cx="1862747" cy="13805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16520" y="3783819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3"/>
            <a:endCxn id="13" idx="1"/>
          </p:cNvCxnSpPr>
          <p:nvPr/>
        </p:nvCxnSpPr>
        <p:spPr>
          <a:xfrm>
            <a:off x="2256000" y="4095851"/>
            <a:ext cx="463853" cy="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404474" y="3768838"/>
            <a:ext cx="1839480" cy="627126"/>
            <a:chOff x="2285710" y="3084192"/>
            <a:chExt cx="1839480" cy="10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37259" y="3129717"/>
              <a:ext cx="1751837" cy="4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Get Traffic data</a:t>
              </a:r>
              <a:endParaRPr lang="en-US" sz="1400" dirty="0"/>
            </a:p>
          </p:txBody>
        </p:sp>
      </p:grpSp>
      <p:cxnSp>
        <p:nvCxnSpPr>
          <p:cNvPr id="16" name="Gewinkelte Verbindung 15"/>
          <p:cNvCxnSpPr>
            <a:stCxn id="2050" idx="3"/>
            <a:endCxn id="36" idx="2"/>
          </p:cNvCxnSpPr>
          <p:nvPr/>
        </p:nvCxnSpPr>
        <p:spPr>
          <a:xfrm flipV="1">
            <a:off x="6238791" y="4395964"/>
            <a:ext cx="1085423" cy="117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winkelte Verbindung 2054"/>
          <p:cNvCxnSpPr>
            <a:stCxn id="36" idx="0"/>
            <a:endCxn id="24" idx="2"/>
          </p:cNvCxnSpPr>
          <p:nvPr/>
        </p:nvCxnSpPr>
        <p:spPr>
          <a:xfrm rot="5400000" flipH="1" flipV="1">
            <a:off x="7159541" y="3601501"/>
            <a:ext cx="332010" cy="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winkelte Verbindung 2058"/>
          <p:cNvCxnSpPr>
            <a:stCxn id="24" idx="0"/>
            <a:endCxn id="27" idx="2"/>
          </p:cNvCxnSpPr>
          <p:nvPr/>
        </p:nvCxnSpPr>
        <p:spPr>
          <a:xfrm rot="16200000" flipV="1">
            <a:off x="6171128" y="1653951"/>
            <a:ext cx="303675" cy="2007827"/>
          </a:xfrm>
          <a:prstGeom prst="bentConnector3">
            <a:avLst>
              <a:gd name="adj1" fmla="val 43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1" y="1916481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15" y="1916481"/>
            <a:ext cx="2039121" cy="3479640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67" y="1916480"/>
            <a:ext cx="1951778" cy="34698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" y="1916481"/>
            <a:ext cx="1961320" cy="34867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52" y="1906667"/>
            <a:ext cx="1957298" cy="347964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66" y="1906667"/>
            <a:ext cx="1968337" cy="349926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80" y="1901490"/>
            <a:ext cx="1960210" cy="34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1849027"/>
            <a:ext cx="7097910" cy="42788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1849027"/>
            <a:ext cx="3917428" cy="1642318"/>
          </a:xfrm>
          <a:prstGeom prst="rect">
            <a:avLst/>
          </a:prstGeom>
        </p:spPr>
      </p:pic>
      <p:sp>
        <p:nvSpPr>
          <p:cNvPr id="8" name="Rechteckiger Pfeil 7"/>
          <p:cNvSpPr/>
          <p:nvPr/>
        </p:nvSpPr>
        <p:spPr>
          <a:xfrm rot="10800000" flipH="1">
            <a:off x="3569551" y="3334086"/>
            <a:ext cx="1091045" cy="9784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2716</TotalTime>
  <Words>271</Words>
  <Application>Microsoft Office PowerPoint</Application>
  <PresentationFormat>Breitbild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Architecture / Innovation</vt:lpstr>
      <vt:lpstr>Android App</vt:lpstr>
      <vt:lpstr>Server side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19</cp:revision>
  <dcterms:created xsi:type="dcterms:W3CDTF">2017-05-12T11:36:55Z</dcterms:created>
  <dcterms:modified xsi:type="dcterms:W3CDTF">2017-05-14T10:45:51Z</dcterms:modified>
</cp:coreProperties>
</file>